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7" r:id="rId2"/>
    <p:sldId id="304" r:id="rId3"/>
    <p:sldId id="303" r:id="rId4"/>
    <p:sldId id="305" r:id="rId5"/>
    <p:sldId id="306" r:id="rId6"/>
    <p:sldId id="451" r:id="rId7"/>
    <p:sldId id="263" r:id="rId8"/>
    <p:sldId id="279" r:id="rId9"/>
    <p:sldId id="452" r:id="rId10"/>
    <p:sldId id="453" r:id="rId11"/>
    <p:sldId id="454" r:id="rId12"/>
    <p:sldId id="455" r:id="rId13"/>
    <p:sldId id="456" r:id="rId14"/>
    <p:sldId id="265" r:id="rId15"/>
    <p:sldId id="457" r:id="rId16"/>
    <p:sldId id="458" r:id="rId17"/>
    <p:sldId id="459" r:id="rId18"/>
    <p:sldId id="360" r:id="rId19"/>
    <p:sldId id="460" r:id="rId20"/>
    <p:sldId id="266" r:id="rId21"/>
    <p:sldId id="461" r:id="rId22"/>
    <p:sldId id="267" r:id="rId23"/>
    <p:sldId id="462" r:id="rId24"/>
    <p:sldId id="463" r:id="rId25"/>
    <p:sldId id="307" r:id="rId26"/>
    <p:sldId id="308" r:id="rId27"/>
    <p:sldId id="316" r:id="rId28"/>
    <p:sldId id="318" r:id="rId29"/>
    <p:sldId id="317" r:id="rId30"/>
    <p:sldId id="310" r:id="rId31"/>
    <p:sldId id="337" r:id="rId32"/>
    <p:sldId id="312" r:id="rId33"/>
    <p:sldId id="339" r:id="rId34"/>
    <p:sldId id="464" r:id="rId35"/>
    <p:sldId id="338" r:id="rId36"/>
    <p:sldId id="414" r:id="rId37"/>
    <p:sldId id="415" r:id="rId38"/>
    <p:sldId id="416" r:id="rId39"/>
    <p:sldId id="418" r:id="rId40"/>
    <p:sldId id="493" r:id="rId41"/>
    <p:sldId id="494" r:id="rId42"/>
    <p:sldId id="495" r:id="rId43"/>
    <p:sldId id="432" r:id="rId44"/>
    <p:sldId id="420" r:id="rId45"/>
    <p:sldId id="320" r:id="rId46"/>
    <p:sldId id="421" r:id="rId47"/>
    <p:sldId id="321" r:id="rId48"/>
    <p:sldId id="322" r:id="rId49"/>
    <p:sldId id="408" r:id="rId50"/>
    <p:sldId id="410" r:id="rId51"/>
    <p:sldId id="323" r:id="rId52"/>
    <p:sldId id="324" r:id="rId53"/>
    <p:sldId id="433" r:id="rId54"/>
    <p:sldId id="325" r:id="rId55"/>
    <p:sldId id="326" r:id="rId56"/>
    <p:sldId id="327" r:id="rId57"/>
    <p:sldId id="357" r:id="rId58"/>
    <p:sldId id="358" r:id="rId59"/>
    <p:sldId id="271" r:id="rId60"/>
    <p:sldId id="434" r:id="rId61"/>
    <p:sldId id="435" r:id="rId62"/>
    <p:sldId id="496" r:id="rId63"/>
    <p:sldId id="465" r:id="rId64"/>
    <p:sldId id="334" r:id="rId65"/>
    <p:sldId id="333" r:id="rId66"/>
    <p:sldId id="330" r:id="rId67"/>
    <p:sldId id="466" r:id="rId68"/>
    <p:sldId id="467" r:id="rId69"/>
    <p:sldId id="315" r:id="rId70"/>
    <p:sldId id="468" r:id="rId71"/>
    <p:sldId id="331" r:id="rId72"/>
    <p:sldId id="282" r:id="rId73"/>
    <p:sldId id="283" r:id="rId74"/>
    <p:sldId id="284" r:id="rId75"/>
    <p:sldId id="345" r:id="rId76"/>
    <p:sldId id="346" r:id="rId77"/>
    <p:sldId id="347" r:id="rId78"/>
    <p:sldId id="273" r:id="rId79"/>
    <p:sldId id="349" r:id="rId80"/>
    <p:sldId id="352" r:id="rId81"/>
    <p:sldId id="353" r:id="rId82"/>
    <p:sldId id="270" r:id="rId83"/>
    <p:sldId id="469" r:id="rId84"/>
    <p:sldId id="470" r:id="rId85"/>
    <p:sldId id="471" r:id="rId86"/>
    <p:sldId id="472" r:id="rId87"/>
    <p:sldId id="473" r:id="rId88"/>
    <p:sldId id="474" r:id="rId89"/>
    <p:sldId id="475" r:id="rId90"/>
    <p:sldId id="419" r:id="rId91"/>
    <p:sldId id="476" r:id="rId92"/>
    <p:sldId id="422" r:id="rId93"/>
    <p:sldId id="423" r:id="rId94"/>
    <p:sldId id="379" r:id="rId95"/>
    <p:sldId id="477" r:id="rId96"/>
    <p:sldId id="424" r:id="rId97"/>
    <p:sldId id="478" r:id="rId98"/>
    <p:sldId id="272" r:id="rId99"/>
    <p:sldId id="479" r:id="rId100"/>
    <p:sldId id="480" r:id="rId101"/>
    <p:sldId id="481" r:id="rId102"/>
    <p:sldId id="276" r:id="rId103"/>
    <p:sldId id="383" r:id="rId104"/>
    <p:sldId id="384" r:id="rId105"/>
    <p:sldId id="431" r:id="rId106"/>
    <p:sldId id="386" r:id="rId107"/>
    <p:sldId id="387" r:id="rId108"/>
    <p:sldId id="388" r:id="rId109"/>
    <p:sldId id="482" r:id="rId110"/>
    <p:sldId id="341" r:id="rId111"/>
    <p:sldId id="340" r:id="rId112"/>
    <p:sldId id="483" r:id="rId113"/>
    <p:sldId id="484" r:id="rId114"/>
    <p:sldId id="344" r:id="rId115"/>
    <p:sldId id="485" r:id="rId116"/>
    <p:sldId id="290" r:id="rId117"/>
    <p:sldId id="291" r:id="rId118"/>
    <p:sldId id="486" r:id="rId119"/>
    <p:sldId id="392" r:id="rId120"/>
    <p:sldId id="395" r:id="rId121"/>
    <p:sldId id="396" r:id="rId122"/>
    <p:sldId id="487" r:id="rId123"/>
    <p:sldId id="488" r:id="rId124"/>
    <p:sldId id="489" r:id="rId125"/>
    <p:sldId id="437" r:id="rId126"/>
    <p:sldId id="391" r:id="rId127"/>
    <p:sldId id="296" r:id="rId128"/>
    <p:sldId id="438" r:id="rId129"/>
    <p:sldId id="399" r:id="rId130"/>
    <p:sldId id="400" r:id="rId131"/>
    <p:sldId id="401" r:id="rId132"/>
    <p:sldId id="402" r:id="rId133"/>
    <p:sldId id="490" r:id="rId134"/>
    <p:sldId id="404" r:id="rId135"/>
    <p:sldId id="491" r:id="rId136"/>
    <p:sldId id="405" r:id="rId137"/>
    <p:sldId id="492" r:id="rId138"/>
    <p:sldId id="354" r:id="rId139"/>
    <p:sldId id="442" r:id="rId140"/>
    <p:sldId id="443" r:id="rId141"/>
    <p:sldId id="444" r:id="rId142"/>
    <p:sldId id="336" r:id="rId143"/>
    <p:sldId id="300" r:id="rId144"/>
    <p:sldId id="446" r:id="rId145"/>
    <p:sldId id="301"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6E9385-429C-4983-850E-ECA79ECDBB0A}" v="192" dt="2022-08-06T07:46:21.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07" d="100"/>
          <a:sy n="107" d="100"/>
        </p:scale>
        <p:origin x="1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A56E9385-429C-4983-850E-ECA79ECDBB0A}"/>
    <pc:docChg chg="undo redo custSel addSld delSld modSld sldOrd">
      <pc:chgData name="Manish Sharma" userId="b799adb9ba789c8f" providerId="LiveId" clId="{A56E9385-429C-4983-850E-ECA79ECDBB0A}" dt="2022-08-06T12:20:56.618" v="1486" actId="20577"/>
      <pc:docMkLst>
        <pc:docMk/>
      </pc:docMkLst>
      <pc:sldChg chg="del">
        <pc:chgData name="Manish Sharma" userId="b799adb9ba789c8f" providerId="LiveId" clId="{A56E9385-429C-4983-850E-ECA79ECDBB0A}" dt="2022-07-21T04:34:28.566" v="0" actId="47"/>
        <pc:sldMkLst>
          <pc:docMk/>
          <pc:sldMk cId="3343896531" sldId="261"/>
        </pc:sldMkLst>
      </pc:sldChg>
      <pc:sldChg chg="del">
        <pc:chgData name="Manish Sharma" userId="b799adb9ba789c8f" providerId="LiveId" clId="{A56E9385-429C-4983-850E-ECA79ECDBB0A}" dt="2022-07-21T04:34:28.566" v="0" actId="47"/>
        <pc:sldMkLst>
          <pc:docMk/>
          <pc:sldMk cId="2942799856" sldId="262"/>
        </pc:sldMkLst>
      </pc:sldChg>
      <pc:sldChg chg="add">
        <pc:chgData name="Manish Sharma" userId="b799adb9ba789c8f" providerId="LiveId" clId="{A56E9385-429C-4983-850E-ECA79ECDBB0A}" dt="2022-07-21T05:28:25.141" v="104"/>
        <pc:sldMkLst>
          <pc:docMk/>
          <pc:sldMk cId="131055686" sldId="263"/>
        </pc:sldMkLst>
      </pc:sldChg>
      <pc:sldChg chg="add">
        <pc:chgData name="Manish Sharma" userId="b799adb9ba789c8f" providerId="LiveId" clId="{A56E9385-429C-4983-850E-ECA79ECDBB0A}" dt="2022-07-21T06:14:42.054" v="118"/>
        <pc:sldMkLst>
          <pc:docMk/>
          <pc:sldMk cId="21477730" sldId="265"/>
        </pc:sldMkLst>
      </pc:sldChg>
      <pc:sldChg chg="add">
        <pc:chgData name="Manish Sharma" userId="b799adb9ba789c8f" providerId="LiveId" clId="{A56E9385-429C-4983-850E-ECA79ECDBB0A}" dt="2022-07-21T07:31:14.086" v="263"/>
        <pc:sldMkLst>
          <pc:docMk/>
          <pc:sldMk cId="1863291219" sldId="266"/>
        </pc:sldMkLst>
      </pc:sldChg>
      <pc:sldChg chg="add">
        <pc:chgData name="Manish Sharma" userId="b799adb9ba789c8f" providerId="LiveId" clId="{A56E9385-429C-4983-850E-ECA79ECDBB0A}" dt="2022-07-21T08:22:02.361" v="300"/>
        <pc:sldMkLst>
          <pc:docMk/>
          <pc:sldMk cId="1040551395" sldId="267"/>
        </pc:sldMkLst>
      </pc:sldChg>
      <pc:sldChg chg="del">
        <pc:chgData name="Manish Sharma" userId="b799adb9ba789c8f" providerId="LiveId" clId="{A56E9385-429C-4983-850E-ECA79ECDBB0A}" dt="2022-07-21T04:34:28.566" v="0" actId="47"/>
        <pc:sldMkLst>
          <pc:docMk/>
          <pc:sldMk cId="337758348" sldId="270"/>
        </pc:sldMkLst>
      </pc:sldChg>
      <pc:sldChg chg="add">
        <pc:chgData name="Manish Sharma" userId="b799adb9ba789c8f" providerId="LiveId" clId="{A56E9385-429C-4983-850E-ECA79ECDBB0A}" dt="2022-07-22T11:56:47.452" v="381"/>
        <pc:sldMkLst>
          <pc:docMk/>
          <pc:sldMk cId="541853456" sldId="270"/>
        </pc:sldMkLst>
      </pc:sldChg>
      <pc:sldChg chg="add">
        <pc:chgData name="Manish Sharma" userId="b799adb9ba789c8f" providerId="LiveId" clId="{A56E9385-429C-4983-850E-ECA79ECDBB0A}" dt="2022-07-22T08:05:02.927" v="313"/>
        <pc:sldMkLst>
          <pc:docMk/>
          <pc:sldMk cId="2339964951" sldId="271"/>
        </pc:sldMkLst>
      </pc:sldChg>
      <pc:sldChg chg="add del">
        <pc:chgData name="Manish Sharma" userId="b799adb9ba789c8f" providerId="LiveId" clId="{A56E9385-429C-4983-850E-ECA79ECDBB0A}" dt="2022-07-23T08:25:50.445" v="664"/>
        <pc:sldMkLst>
          <pc:docMk/>
          <pc:sldMk cId="1800526853" sldId="272"/>
        </pc:sldMkLst>
      </pc:sldChg>
      <pc:sldChg chg="add">
        <pc:chgData name="Manish Sharma" userId="b799adb9ba789c8f" providerId="LiveId" clId="{A56E9385-429C-4983-850E-ECA79ECDBB0A}" dt="2022-07-22T10:52:38.909" v="376"/>
        <pc:sldMkLst>
          <pc:docMk/>
          <pc:sldMk cId="1331658581" sldId="273"/>
        </pc:sldMkLst>
      </pc:sldChg>
      <pc:sldChg chg="add del">
        <pc:chgData name="Manish Sharma" userId="b799adb9ba789c8f" providerId="LiveId" clId="{A56E9385-429C-4983-850E-ECA79ECDBB0A}" dt="2022-07-23T08:48:11.079" v="1263"/>
        <pc:sldMkLst>
          <pc:docMk/>
          <pc:sldMk cId="1937767460" sldId="276"/>
        </pc:sldMkLst>
      </pc:sldChg>
      <pc:sldChg chg="add">
        <pc:chgData name="Manish Sharma" userId="b799adb9ba789c8f" providerId="LiveId" clId="{A56E9385-429C-4983-850E-ECA79ECDBB0A}" dt="2022-07-21T05:58:34.971" v="117"/>
        <pc:sldMkLst>
          <pc:docMk/>
          <pc:sldMk cId="3343896531" sldId="279"/>
        </pc:sldMkLst>
      </pc:sldChg>
      <pc:sldChg chg="add">
        <pc:chgData name="Manish Sharma" userId="b799adb9ba789c8f" providerId="LiveId" clId="{A56E9385-429C-4983-850E-ECA79ECDBB0A}" dt="2022-07-22T10:44:46.505" v="375"/>
        <pc:sldMkLst>
          <pc:docMk/>
          <pc:sldMk cId="2937149028" sldId="282"/>
        </pc:sldMkLst>
      </pc:sldChg>
      <pc:sldChg chg="add">
        <pc:chgData name="Manish Sharma" userId="b799adb9ba789c8f" providerId="LiveId" clId="{A56E9385-429C-4983-850E-ECA79ECDBB0A}" dt="2022-07-22T10:44:46.505" v="375"/>
        <pc:sldMkLst>
          <pc:docMk/>
          <pc:sldMk cId="3640020107" sldId="283"/>
        </pc:sldMkLst>
      </pc:sldChg>
      <pc:sldChg chg="add">
        <pc:chgData name="Manish Sharma" userId="b799adb9ba789c8f" providerId="LiveId" clId="{A56E9385-429C-4983-850E-ECA79ECDBB0A}" dt="2022-07-22T10:44:46.505" v="375"/>
        <pc:sldMkLst>
          <pc:docMk/>
          <pc:sldMk cId="3936744458" sldId="284"/>
        </pc:sldMkLst>
      </pc:sldChg>
      <pc:sldChg chg="add del">
        <pc:chgData name="Manish Sharma" userId="b799adb9ba789c8f" providerId="LiveId" clId="{A56E9385-429C-4983-850E-ECA79ECDBB0A}" dt="2022-07-29T07:33:33.162" v="1316"/>
        <pc:sldMkLst>
          <pc:docMk/>
          <pc:sldMk cId="1535532918" sldId="290"/>
        </pc:sldMkLst>
      </pc:sldChg>
      <pc:sldChg chg="add del">
        <pc:chgData name="Manish Sharma" userId="b799adb9ba789c8f" providerId="LiveId" clId="{A56E9385-429C-4983-850E-ECA79ECDBB0A}" dt="2022-07-29T07:33:33.162" v="1316"/>
        <pc:sldMkLst>
          <pc:docMk/>
          <pc:sldMk cId="927873483" sldId="291"/>
        </pc:sldMkLst>
      </pc:sldChg>
      <pc:sldChg chg="del">
        <pc:chgData name="Manish Sharma" userId="b799adb9ba789c8f" providerId="LiveId" clId="{A56E9385-429C-4983-850E-ECA79ECDBB0A}" dt="2022-07-21T04:34:28.566" v="0" actId="47"/>
        <pc:sldMkLst>
          <pc:docMk/>
          <pc:sldMk cId="4125748975" sldId="292"/>
        </pc:sldMkLst>
      </pc:sldChg>
      <pc:sldChg chg="add del">
        <pc:chgData name="Manish Sharma" userId="b799adb9ba789c8f" providerId="LiveId" clId="{A56E9385-429C-4983-850E-ECA79ECDBB0A}" dt="2022-07-30T06:03:21.396" v="1337"/>
        <pc:sldMkLst>
          <pc:docMk/>
          <pc:sldMk cId="3776691465" sldId="296"/>
        </pc:sldMkLst>
      </pc:sldChg>
      <pc:sldChg chg="add del">
        <pc:chgData name="Manish Sharma" userId="b799adb9ba789c8f" providerId="LiveId" clId="{A56E9385-429C-4983-850E-ECA79ECDBB0A}" dt="2022-07-30T12:41:21.116" v="1381"/>
        <pc:sldMkLst>
          <pc:docMk/>
          <pc:sldMk cId="2063019643" sldId="300"/>
        </pc:sldMkLst>
      </pc:sldChg>
      <pc:sldChg chg="addSp modSp new del">
        <pc:chgData name="Manish Sharma" userId="b799adb9ba789c8f" providerId="LiveId" clId="{A56E9385-429C-4983-850E-ECA79ECDBB0A}" dt="2022-07-21T05:16:19.386" v="17" actId="47"/>
        <pc:sldMkLst>
          <pc:docMk/>
          <pc:sldMk cId="1853159248" sldId="302"/>
        </pc:sldMkLst>
        <pc:spChg chg="add mod">
          <ac:chgData name="Manish Sharma" userId="b799adb9ba789c8f" providerId="LiveId" clId="{A56E9385-429C-4983-850E-ECA79ECDBB0A}" dt="2022-07-21T05:12:26.395" v="2"/>
          <ac:spMkLst>
            <pc:docMk/>
            <pc:sldMk cId="1853159248" sldId="302"/>
            <ac:spMk id="2" creationId="{011138D5-6ACA-2A83-C939-26B1D69BCD7E}"/>
          </ac:spMkLst>
        </pc:spChg>
        <pc:spChg chg="mod">
          <ac:chgData name="Manish Sharma" userId="b799adb9ba789c8f" providerId="LiveId" clId="{A56E9385-429C-4983-850E-ECA79ECDBB0A}" dt="2022-07-21T05:12:26.395" v="2"/>
          <ac:spMkLst>
            <pc:docMk/>
            <pc:sldMk cId="1853159248" sldId="302"/>
            <ac:spMk id="4" creationId="{A63E6E4B-1387-3DCB-CB7D-FB60EB7EB184}"/>
          </ac:spMkLst>
        </pc:spChg>
        <pc:spChg chg="mod">
          <ac:chgData name="Manish Sharma" userId="b799adb9ba789c8f" providerId="LiveId" clId="{A56E9385-429C-4983-850E-ECA79ECDBB0A}" dt="2022-07-21T05:12:26.395" v="2"/>
          <ac:spMkLst>
            <pc:docMk/>
            <pc:sldMk cId="1853159248" sldId="302"/>
            <ac:spMk id="5" creationId="{5A8D60A5-FE69-5D66-9AD2-961AED83CE5D}"/>
          </ac:spMkLst>
        </pc:spChg>
        <pc:spChg chg="mod">
          <ac:chgData name="Manish Sharma" userId="b799adb9ba789c8f" providerId="LiveId" clId="{A56E9385-429C-4983-850E-ECA79ECDBB0A}" dt="2022-07-21T05:12:26.395" v="2"/>
          <ac:spMkLst>
            <pc:docMk/>
            <pc:sldMk cId="1853159248" sldId="302"/>
            <ac:spMk id="7" creationId="{4598F9F6-A4C9-706D-6C2C-FBAFD6C0D19C}"/>
          </ac:spMkLst>
        </pc:spChg>
        <pc:spChg chg="mod">
          <ac:chgData name="Manish Sharma" userId="b799adb9ba789c8f" providerId="LiveId" clId="{A56E9385-429C-4983-850E-ECA79ECDBB0A}" dt="2022-07-21T05:12:26.395" v="2"/>
          <ac:spMkLst>
            <pc:docMk/>
            <pc:sldMk cId="1853159248" sldId="302"/>
            <ac:spMk id="8" creationId="{577E11D3-5324-9C88-F24A-50F3F136E917}"/>
          </ac:spMkLst>
        </pc:spChg>
        <pc:spChg chg="add mod">
          <ac:chgData name="Manish Sharma" userId="b799adb9ba789c8f" providerId="LiveId" clId="{A56E9385-429C-4983-850E-ECA79ECDBB0A}" dt="2022-07-21T05:12:40.241" v="3"/>
          <ac:spMkLst>
            <pc:docMk/>
            <pc:sldMk cId="1853159248" sldId="302"/>
            <ac:spMk id="9" creationId="{3BBFF4F0-538E-43E5-B6A4-F769C3827753}"/>
          </ac:spMkLst>
        </pc:spChg>
        <pc:spChg chg="add mod">
          <ac:chgData name="Manish Sharma" userId="b799adb9ba789c8f" providerId="LiveId" clId="{A56E9385-429C-4983-850E-ECA79ECDBB0A}" dt="2022-07-21T05:12:40.241" v="3"/>
          <ac:spMkLst>
            <pc:docMk/>
            <pc:sldMk cId="1853159248" sldId="302"/>
            <ac:spMk id="11" creationId="{1E788651-FC85-367A-BA89-43BE9F437EF2}"/>
          </ac:spMkLst>
        </pc:spChg>
        <pc:spChg chg="add mod">
          <ac:chgData name="Manish Sharma" userId="b799adb9ba789c8f" providerId="LiveId" clId="{A56E9385-429C-4983-850E-ECA79ECDBB0A}" dt="2022-07-21T05:12:40.241" v="3"/>
          <ac:spMkLst>
            <pc:docMk/>
            <pc:sldMk cId="1853159248" sldId="302"/>
            <ac:spMk id="13" creationId="{220997A3-1123-ACE8-A39E-F9ACD01555A6}"/>
          </ac:spMkLst>
        </pc:spChg>
        <pc:spChg chg="add mod">
          <ac:chgData name="Manish Sharma" userId="b799adb9ba789c8f" providerId="LiveId" clId="{A56E9385-429C-4983-850E-ECA79ECDBB0A}" dt="2022-07-21T05:12:48.193" v="4"/>
          <ac:spMkLst>
            <pc:docMk/>
            <pc:sldMk cId="1853159248" sldId="302"/>
            <ac:spMk id="14" creationId="{37C77626-DF76-0FC4-73D5-C332F8A0E6AE}"/>
          </ac:spMkLst>
        </pc:spChg>
        <pc:spChg chg="add mod">
          <ac:chgData name="Manish Sharma" userId="b799adb9ba789c8f" providerId="LiveId" clId="{A56E9385-429C-4983-850E-ECA79ECDBB0A}" dt="2022-07-21T05:12:48.193" v="4"/>
          <ac:spMkLst>
            <pc:docMk/>
            <pc:sldMk cId="1853159248" sldId="302"/>
            <ac:spMk id="15" creationId="{62B72BC1-75AB-9024-9C05-38E5D31CEE92}"/>
          </ac:spMkLst>
        </pc:spChg>
        <pc:spChg chg="add mod">
          <ac:chgData name="Manish Sharma" userId="b799adb9ba789c8f" providerId="LiveId" clId="{A56E9385-429C-4983-850E-ECA79ECDBB0A}" dt="2022-07-21T05:12:48.193" v="4"/>
          <ac:spMkLst>
            <pc:docMk/>
            <pc:sldMk cId="1853159248" sldId="302"/>
            <ac:spMk id="16" creationId="{A3B217BE-9A2A-B5F8-D338-C4DE3BFBE4BC}"/>
          </ac:spMkLst>
        </pc:spChg>
        <pc:spChg chg="add mod">
          <ac:chgData name="Manish Sharma" userId="b799adb9ba789c8f" providerId="LiveId" clId="{A56E9385-429C-4983-850E-ECA79ECDBB0A}" dt="2022-07-21T05:12:48.193" v="4"/>
          <ac:spMkLst>
            <pc:docMk/>
            <pc:sldMk cId="1853159248" sldId="302"/>
            <ac:spMk id="17" creationId="{B6C4C5F2-E095-1A14-ED79-4CA0B2AABD0C}"/>
          </ac:spMkLst>
        </pc:spChg>
        <pc:spChg chg="add mod">
          <ac:chgData name="Manish Sharma" userId="b799adb9ba789c8f" providerId="LiveId" clId="{A56E9385-429C-4983-850E-ECA79ECDBB0A}" dt="2022-07-21T05:12:48.193" v="4"/>
          <ac:spMkLst>
            <pc:docMk/>
            <pc:sldMk cId="1853159248" sldId="302"/>
            <ac:spMk id="18" creationId="{263D4953-4369-7C9F-CDB8-AE9FF5858609}"/>
          </ac:spMkLst>
        </pc:spChg>
        <pc:spChg chg="add mod">
          <ac:chgData name="Manish Sharma" userId="b799adb9ba789c8f" providerId="LiveId" clId="{A56E9385-429C-4983-850E-ECA79ECDBB0A}" dt="2022-07-21T05:13:06.734" v="5"/>
          <ac:spMkLst>
            <pc:docMk/>
            <pc:sldMk cId="1853159248" sldId="302"/>
            <ac:spMk id="21" creationId="{946F8997-43E0-B0FB-B0BD-F3ED32355C62}"/>
          </ac:spMkLst>
        </pc:spChg>
        <pc:spChg chg="add mod">
          <ac:chgData name="Manish Sharma" userId="b799adb9ba789c8f" providerId="LiveId" clId="{A56E9385-429C-4983-850E-ECA79ECDBB0A}" dt="2022-07-21T05:13:06.734" v="5"/>
          <ac:spMkLst>
            <pc:docMk/>
            <pc:sldMk cId="1853159248" sldId="302"/>
            <ac:spMk id="22" creationId="{867EB6C8-8016-315B-D1A2-7D7C895841D6}"/>
          </ac:spMkLst>
        </pc:spChg>
        <pc:spChg chg="mod">
          <ac:chgData name="Manish Sharma" userId="b799adb9ba789c8f" providerId="LiveId" clId="{A56E9385-429C-4983-850E-ECA79ECDBB0A}" dt="2022-07-21T05:13:06.734" v="5"/>
          <ac:spMkLst>
            <pc:docMk/>
            <pc:sldMk cId="1853159248" sldId="302"/>
            <ac:spMk id="24" creationId="{A615A57F-B144-27F0-E38C-E504BC423F65}"/>
          </ac:spMkLst>
        </pc:spChg>
        <pc:spChg chg="mod">
          <ac:chgData name="Manish Sharma" userId="b799adb9ba789c8f" providerId="LiveId" clId="{A56E9385-429C-4983-850E-ECA79ECDBB0A}" dt="2022-07-21T05:13:06.734" v="5"/>
          <ac:spMkLst>
            <pc:docMk/>
            <pc:sldMk cId="1853159248" sldId="302"/>
            <ac:spMk id="25" creationId="{CC9EA72F-2D67-4E64-24A9-390EB828DFDE}"/>
          </ac:spMkLst>
        </pc:spChg>
        <pc:grpChg chg="add mod">
          <ac:chgData name="Manish Sharma" userId="b799adb9ba789c8f" providerId="LiveId" clId="{A56E9385-429C-4983-850E-ECA79ECDBB0A}" dt="2022-07-21T05:12:26.395" v="2"/>
          <ac:grpSpMkLst>
            <pc:docMk/>
            <pc:sldMk cId="1853159248" sldId="302"/>
            <ac:grpSpMk id="3" creationId="{D90777C4-B384-C732-8740-3B2EABD9ADED}"/>
          </ac:grpSpMkLst>
        </pc:grpChg>
        <pc:grpChg chg="add mod">
          <ac:chgData name="Manish Sharma" userId="b799adb9ba789c8f" providerId="LiveId" clId="{A56E9385-429C-4983-850E-ECA79ECDBB0A}" dt="2022-07-21T05:12:26.395" v="2"/>
          <ac:grpSpMkLst>
            <pc:docMk/>
            <pc:sldMk cId="1853159248" sldId="302"/>
            <ac:grpSpMk id="6" creationId="{E165A8E7-E740-7EE6-2FEF-8F3A2D00E1DE}"/>
          </ac:grpSpMkLst>
        </pc:grpChg>
        <pc:grpChg chg="add mod">
          <ac:chgData name="Manish Sharma" userId="b799adb9ba789c8f" providerId="LiveId" clId="{A56E9385-429C-4983-850E-ECA79ECDBB0A}" dt="2022-07-21T05:13:06.734" v="5"/>
          <ac:grpSpMkLst>
            <pc:docMk/>
            <pc:sldMk cId="1853159248" sldId="302"/>
            <ac:grpSpMk id="23" creationId="{69A86AFA-16C6-DA5B-09FA-82EF65E97324}"/>
          </ac:grpSpMkLst>
        </pc:grpChg>
        <pc:cxnChg chg="add mod">
          <ac:chgData name="Manish Sharma" userId="b799adb9ba789c8f" providerId="LiveId" clId="{A56E9385-429C-4983-850E-ECA79ECDBB0A}" dt="2022-07-21T05:12:40.241" v="3"/>
          <ac:cxnSpMkLst>
            <pc:docMk/>
            <pc:sldMk cId="1853159248" sldId="302"/>
            <ac:cxnSpMk id="10" creationId="{8C4E1C8A-D1A9-102E-213F-8B691F55BD97}"/>
          </ac:cxnSpMkLst>
        </pc:cxnChg>
        <pc:cxnChg chg="add mod">
          <ac:chgData name="Manish Sharma" userId="b799adb9ba789c8f" providerId="LiveId" clId="{A56E9385-429C-4983-850E-ECA79ECDBB0A}" dt="2022-07-21T05:12:40.241" v="3"/>
          <ac:cxnSpMkLst>
            <pc:docMk/>
            <pc:sldMk cId="1853159248" sldId="302"/>
            <ac:cxnSpMk id="12" creationId="{FEB6A19A-33D0-ED07-8160-49377B109361}"/>
          </ac:cxnSpMkLst>
        </pc:cxnChg>
        <pc:cxnChg chg="add mod">
          <ac:chgData name="Manish Sharma" userId="b799adb9ba789c8f" providerId="LiveId" clId="{A56E9385-429C-4983-850E-ECA79ECDBB0A}" dt="2022-07-21T05:13:06.734" v="5"/>
          <ac:cxnSpMkLst>
            <pc:docMk/>
            <pc:sldMk cId="1853159248" sldId="302"/>
            <ac:cxnSpMk id="19" creationId="{678A4E40-8AE5-5FE5-584B-5FF86EB7C222}"/>
          </ac:cxnSpMkLst>
        </pc:cxnChg>
        <pc:cxnChg chg="add mod">
          <ac:chgData name="Manish Sharma" userId="b799adb9ba789c8f" providerId="LiveId" clId="{A56E9385-429C-4983-850E-ECA79ECDBB0A}" dt="2022-07-21T05:13:06.734" v="5"/>
          <ac:cxnSpMkLst>
            <pc:docMk/>
            <pc:sldMk cId="1853159248" sldId="302"/>
            <ac:cxnSpMk id="20" creationId="{370ADCA4-C658-39D6-5D8C-9EE1FF8DE5CC}"/>
          </ac:cxnSpMkLst>
        </pc:cxnChg>
      </pc:sldChg>
      <pc:sldChg chg="del">
        <pc:chgData name="Manish Sharma" userId="b799adb9ba789c8f" providerId="LiveId" clId="{A56E9385-429C-4983-850E-ECA79ECDBB0A}" dt="2022-07-21T04:34:28.566" v="0" actId="47"/>
        <pc:sldMkLst>
          <pc:docMk/>
          <pc:sldMk cId="4250228821" sldId="302"/>
        </pc:sldMkLst>
      </pc:sldChg>
      <pc:sldChg chg="addSp delSp modSp new mod modClrScheme chgLayout">
        <pc:chgData name="Manish Sharma" userId="b799adb9ba789c8f" providerId="LiveId" clId="{A56E9385-429C-4983-850E-ECA79ECDBB0A}" dt="2022-07-21T05:16:08.585" v="15"/>
        <pc:sldMkLst>
          <pc:docMk/>
          <pc:sldMk cId="484131753" sldId="303"/>
        </pc:sldMkLst>
        <pc:spChg chg="add mod">
          <ac:chgData name="Manish Sharma" userId="b799adb9ba789c8f" providerId="LiveId" clId="{A56E9385-429C-4983-850E-ECA79ECDBB0A}" dt="2022-07-21T05:15:09.321" v="7"/>
          <ac:spMkLst>
            <pc:docMk/>
            <pc:sldMk cId="484131753" sldId="303"/>
            <ac:spMk id="2" creationId="{2CCF8048-07F6-F8F8-496F-C18977F045B8}"/>
          </ac:spMkLst>
        </pc:spChg>
        <pc:spChg chg="mod">
          <ac:chgData name="Manish Sharma" userId="b799adb9ba789c8f" providerId="LiveId" clId="{A56E9385-429C-4983-850E-ECA79ECDBB0A}" dt="2022-07-21T05:15:09.321" v="7"/>
          <ac:spMkLst>
            <pc:docMk/>
            <pc:sldMk cId="484131753" sldId="303"/>
            <ac:spMk id="4" creationId="{FEA564D4-A1A5-461A-DA74-BCAD5B4DE9B4}"/>
          </ac:spMkLst>
        </pc:spChg>
        <pc:spChg chg="mod">
          <ac:chgData name="Manish Sharma" userId="b799adb9ba789c8f" providerId="LiveId" clId="{A56E9385-429C-4983-850E-ECA79ECDBB0A}" dt="2022-07-21T05:15:09.321" v="7"/>
          <ac:spMkLst>
            <pc:docMk/>
            <pc:sldMk cId="484131753" sldId="303"/>
            <ac:spMk id="5" creationId="{4F2DBEB6-42B7-A00B-F535-D2782DE12AED}"/>
          </ac:spMkLst>
        </pc:spChg>
        <pc:spChg chg="mod">
          <ac:chgData name="Manish Sharma" userId="b799adb9ba789c8f" providerId="LiveId" clId="{A56E9385-429C-4983-850E-ECA79ECDBB0A}" dt="2022-07-21T05:15:09.321" v="7"/>
          <ac:spMkLst>
            <pc:docMk/>
            <pc:sldMk cId="484131753" sldId="303"/>
            <ac:spMk id="7" creationId="{849B225C-FC4D-3C58-22E8-9D80DBC9357C}"/>
          </ac:spMkLst>
        </pc:spChg>
        <pc:spChg chg="mod">
          <ac:chgData name="Manish Sharma" userId="b799adb9ba789c8f" providerId="LiveId" clId="{A56E9385-429C-4983-850E-ECA79ECDBB0A}" dt="2022-07-21T05:15:09.321" v="7"/>
          <ac:spMkLst>
            <pc:docMk/>
            <pc:sldMk cId="484131753" sldId="303"/>
            <ac:spMk id="8" creationId="{D04AB51B-A3B9-E0BB-2A77-D6813C625EBC}"/>
          </ac:spMkLst>
        </pc:spChg>
        <pc:spChg chg="add mod">
          <ac:chgData name="Manish Sharma" userId="b799adb9ba789c8f" providerId="LiveId" clId="{A56E9385-429C-4983-850E-ECA79ECDBB0A}" dt="2022-07-21T05:15:09.321" v="7"/>
          <ac:spMkLst>
            <pc:docMk/>
            <pc:sldMk cId="484131753" sldId="303"/>
            <ac:spMk id="9" creationId="{EA67EA63-EA16-3A19-B452-A12CB2F79063}"/>
          </ac:spMkLst>
        </pc:spChg>
        <pc:spChg chg="add mod">
          <ac:chgData name="Manish Sharma" userId="b799adb9ba789c8f" providerId="LiveId" clId="{A56E9385-429C-4983-850E-ECA79ECDBB0A}" dt="2022-07-21T05:15:09.321" v="7"/>
          <ac:spMkLst>
            <pc:docMk/>
            <pc:sldMk cId="484131753" sldId="303"/>
            <ac:spMk id="10" creationId="{67729CD2-912C-0E7D-AF0D-63EC2B3A0F48}"/>
          </ac:spMkLst>
        </pc:spChg>
        <pc:spChg chg="add mod">
          <ac:chgData name="Manish Sharma" userId="b799adb9ba789c8f" providerId="LiveId" clId="{A56E9385-429C-4983-850E-ECA79ECDBB0A}" dt="2022-07-21T05:15:34.061" v="9"/>
          <ac:spMkLst>
            <pc:docMk/>
            <pc:sldMk cId="484131753" sldId="303"/>
            <ac:spMk id="14" creationId="{9C03C6B7-79E5-13D7-F0D0-3F1AF19530E4}"/>
          </ac:spMkLst>
        </pc:spChg>
        <pc:spChg chg="add mod">
          <ac:chgData name="Manish Sharma" userId="b799adb9ba789c8f" providerId="LiveId" clId="{A56E9385-429C-4983-850E-ECA79ECDBB0A}" dt="2022-07-21T05:15:34.061" v="9"/>
          <ac:spMkLst>
            <pc:docMk/>
            <pc:sldMk cId="484131753" sldId="303"/>
            <ac:spMk id="16" creationId="{5CAA6729-7F11-EA89-2D12-9739A5488C42}"/>
          </ac:spMkLst>
        </pc:spChg>
        <pc:spChg chg="add mod">
          <ac:chgData name="Manish Sharma" userId="b799adb9ba789c8f" providerId="LiveId" clId="{A56E9385-429C-4983-850E-ECA79ECDBB0A}" dt="2022-07-21T05:15:34.061" v="9"/>
          <ac:spMkLst>
            <pc:docMk/>
            <pc:sldMk cId="484131753" sldId="303"/>
            <ac:spMk id="18" creationId="{D930E2C3-07F8-26D5-A8C7-D0C2FFA1DC33}"/>
          </ac:spMkLst>
        </pc:spChg>
        <pc:spChg chg="add mod">
          <ac:chgData name="Manish Sharma" userId="b799adb9ba789c8f" providerId="LiveId" clId="{A56E9385-429C-4983-850E-ECA79ECDBB0A}" dt="2022-07-21T05:15:40.452" v="10"/>
          <ac:spMkLst>
            <pc:docMk/>
            <pc:sldMk cId="484131753" sldId="303"/>
            <ac:spMk id="19" creationId="{BE99E123-4806-727D-C2DB-B1E1CB706085}"/>
          </ac:spMkLst>
        </pc:spChg>
        <pc:spChg chg="add mod">
          <ac:chgData name="Manish Sharma" userId="b799adb9ba789c8f" providerId="LiveId" clId="{A56E9385-429C-4983-850E-ECA79ECDBB0A}" dt="2022-07-21T05:15:40.452" v="10"/>
          <ac:spMkLst>
            <pc:docMk/>
            <pc:sldMk cId="484131753" sldId="303"/>
            <ac:spMk id="20" creationId="{47E17D45-54FC-EBCA-839D-E2ABB670737D}"/>
          </ac:spMkLst>
        </pc:spChg>
        <pc:spChg chg="add mod">
          <ac:chgData name="Manish Sharma" userId="b799adb9ba789c8f" providerId="LiveId" clId="{A56E9385-429C-4983-850E-ECA79ECDBB0A}" dt="2022-07-21T05:15:40.452" v="10"/>
          <ac:spMkLst>
            <pc:docMk/>
            <pc:sldMk cId="484131753" sldId="303"/>
            <ac:spMk id="21" creationId="{5257BD40-965B-C3F5-3555-C70C8F096D8F}"/>
          </ac:spMkLst>
        </pc:spChg>
        <pc:spChg chg="add mod">
          <ac:chgData name="Manish Sharma" userId="b799adb9ba789c8f" providerId="LiveId" clId="{A56E9385-429C-4983-850E-ECA79ECDBB0A}" dt="2022-07-21T05:15:40.452" v="10"/>
          <ac:spMkLst>
            <pc:docMk/>
            <pc:sldMk cId="484131753" sldId="303"/>
            <ac:spMk id="22" creationId="{131EFCE6-273A-691C-3E38-C570F7343EC2}"/>
          </ac:spMkLst>
        </pc:spChg>
        <pc:spChg chg="add mod">
          <ac:chgData name="Manish Sharma" userId="b799adb9ba789c8f" providerId="LiveId" clId="{A56E9385-429C-4983-850E-ECA79ECDBB0A}" dt="2022-07-21T05:15:40.452" v="10"/>
          <ac:spMkLst>
            <pc:docMk/>
            <pc:sldMk cId="484131753" sldId="303"/>
            <ac:spMk id="23" creationId="{2DAC869C-6D8D-F4EB-13B6-7DB838C6A534}"/>
          </ac:spMkLst>
        </pc:spChg>
        <pc:spChg chg="add mod">
          <ac:chgData name="Manish Sharma" userId="b799adb9ba789c8f" providerId="LiveId" clId="{A56E9385-429C-4983-850E-ECA79ECDBB0A}" dt="2022-07-21T05:15:51.827" v="11"/>
          <ac:spMkLst>
            <pc:docMk/>
            <pc:sldMk cId="484131753" sldId="303"/>
            <ac:spMk id="25" creationId="{14ADB228-506F-1A11-7AB4-BABF9D76E24C}"/>
          </ac:spMkLst>
        </pc:spChg>
        <pc:spChg chg="add mod">
          <ac:chgData name="Manish Sharma" userId="b799adb9ba789c8f" providerId="LiveId" clId="{A56E9385-429C-4983-850E-ECA79ECDBB0A}" dt="2022-07-21T05:15:51.827" v="11"/>
          <ac:spMkLst>
            <pc:docMk/>
            <pc:sldMk cId="484131753" sldId="303"/>
            <ac:spMk id="26" creationId="{A4514D98-0625-378B-C1EE-89861692CA76}"/>
          </ac:spMkLst>
        </pc:spChg>
        <pc:spChg chg="mod">
          <ac:chgData name="Manish Sharma" userId="b799adb9ba789c8f" providerId="LiveId" clId="{A56E9385-429C-4983-850E-ECA79ECDBB0A}" dt="2022-07-21T05:15:51.827" v="11"/>
          <ac:spMkLst>
            <pc:docMk/>
            <pc:sldMk cId="484131753" sldId="303"/>
            <ac:spMk id="28" creationId="{AB9BDC89-47DD-3EAC-A302-2B0BBBD6BFE3}"/>
          </ac:spMkLst>
        </pc:spChg>
        <pc:spChg chg="mod">
          <ac:chgData name="Manish Sharma" userId="b799adb9ba789c8f" providerId="LiveId" clId="{A56E9385-429C-4983-850E-ECA79ECDBB0A}" dt="2022-07-21T05:15:51.827" v="11"/>
          <ac:spMkLst>
            <pc:docMk/>
            <pc:sldMk cId="484131753" sldId="303"/>
            <ac:spMk id="29" creationId="{6DDBD742-2ECA-88BB-41EE-4FB385E1A9F7}"/>
          </ac:spMkLst>
        </pc:spChg>
        <pc:spChg chg="add del mod">
          <ac:chgData name="Manish Sharma" userId="b799adb9ba789c8f" providerId="LiveId" clId="{A56E9385-429C-4983-850E-ECA79ECDBB0A}" dt="2022-07-21T05:16:00.878" v="13"/>
          <ac:spMkLst>
            <pc:docMk/>
            <pc:sldMk cId="484131753" sldId="303"/>
            <ac:spMk id="31" creationId="{D5A212FA-94DD-6AD3-C243-9A03E0D83831}"/>
          </ac:spMkLst>
        </pc:spChg>
        <pc:spChg chg="add mod ord">
          <ac:chgData name="Manish Sharma" userId="b799adb9ba789c8f" providerId="LiveId" clId="{A56E9385-429C-4983-850E-ECA79ECDBB0A}" dt="2022-07-21T05:16:08.585" v="15"/>
          <ac:spMkLst>
            <pc:docMk/>
            <pc:sldMk cId="484131753" sldId="303"/>
            <ac:spMk id="32" creationId="{64E8550F-6035-FF45-D86D-A8D00D73844A}"/>
          </ac:spMkLst>
        </pc:spChg>
        <pc:grpChg chg="add mod">
          <ac:chgData name="Manish Sharma" userId="b799adb9ba789c8f" providerId="LiveId" clId="{A56E9385-429C-4983-850E-ECA79ECDBB0A}" dt="2022-07-21T05:15:09.321" v="7"/>
          <ac:grpSpMkLst>
            <pc:docMk/>
            <pc:sldMk cId="484131753" sldId="303"/>
            <ac:grpSpMk id="3" creationId="{0077E837-DA41-185D-16A2-7B8D7130227E}"/>
          </ac:grpSpMkLst>
        </pc:grpChg>
        <pc:grpChg chg="add mod">
          <ac:chgData name="Manish Sharma" userId="b799adb9ba789c8f" providerId="LiveId" clId="{A56E9385-429C-4983-850E-ECA79ECDBB0A}" dt="2022-07-21T05:15:09.321" v="7"/>
          <ac:grpSpMkLst>
            <pc:docMk/>
            <pc:sldMk cId="484131753" sldId="303"/>
            <ac:grpSpMk id="6" creationId="{15A396B5-E9A7-C39E-FD81-16ECF8C430CB}"/>
          </ac:grpSpMkLst>
        </pc:grpChg>
        <pc:grpChg chg="add mod">
          <ac:chgData name="Manish Sharma" userId="b799adb9ba789c8f" providerId="LiveId" clId="{A56E9385-429C-4983-850E-ECA79ECDBB0A}" dt="2022-07-21T05:15:51.827" v="11"/>
          <ac:grpSpMkLst>
            <pc:docMk/>
            <pc:sldMk cId="484131753" sldId="303"/>
            <ac:grpSpMk id="27" creationId="{AC4E4D2A-2A57-7CA1-FBDC-A4A82342EBE5}"/>
          </ac:grpSpMkLst>
        </pc:grpChg>
        <pc:cxnChg chg="add mod">
          <ac:chgData name="Manish Sharma" userId="b799adb9ba789c8f" providerId="LiveId" clId="{A56E9385-429C-4983-850E-ECA79ECDBB0A}" dt="2022-07-21T05:15:09.321" v="7"/>
          <ac:cxnSpMkLst>
            <pc:docMk/>
            <pc:sldMk cId="484131753" sldId="303"/>
            <ac:cxnSpMk id="11" creationId="{7230D180-26DC-B5E5-847F-0C182823D056}"/>
          </ac:cxnSpMkLst>
        </pc:cxnChg>
        <pc:cxnChg chg="add mod">
          <ac:chgData name="Manish Sharma" userId="b799adb9ba789c8f" providerId="LiveId" clId="{A56E9385-429C-4983-850E-ECA79ECDBB0A}" dt="2022-07-21T05:15:09.321" v="7"/>
          <ac:cxnSpMkLst>
            <pc:docMk/>
            <pc:sldMk cId="484131753" sldId="303"/>
            <ac:cxnSpMk id="12" creationId="{8D13703F-B5B1-AB95-C328-E7EA83E9CDD5}"/>
          </ac:cxnSpMkLst>
        </pc:cxnChg>
        <pc:cxnChg chg="add mod">
          <ac:chgData name="Manish Sharma" userId="b799adb9ba789c8f" providerId="LiveId" clId="{A56E9385-429C-4983-850E-ECA79ECDBB0A}" dt="2022-07-21T05:15:16.415" v="8"/>
          <ac:cxnSpMkLst>
            <pc:docMk/>
            <pc:sldMk cId="484131753" sldId="303"/>
            <ac:cxnSpMk id="13" creationId="{F4BE98D8-0F15-5417-0A11-DB3D91D75998}"/>
          </ac:cxnSpMkLst>
        </pc:cxnChg>
        <pc:cxnChg chg="add mod">
          <ac:chgData name="Manish Sharma" userId="b799adb9ba789c8f" providerId="LiveId" clId="{A56E9385-429C-4983-850E-ECA79ECDBB0A}" dt="2022-07-21T05:15:34.061" v="9"/>
          <ac:cxnSpMkLst>
            <pc:docMk/>
            <pc:sldMk cId="484131753" sldId="303"/>
            <ac:cxnSpMk id="15" creationId="{56EF71E5-0FF8-2207-6AB6-4D18A023C32E}"/>
          </ac:cxnSpMkLst>
        </pc:cxnChg>
        <pc:cxnChg chg="add mod">
          <ac:chgData name="Manish Sharma" userId="b799adb9ba789c8f" providerId="LiveId" clId="{A56E9385-429C-4983-850E-ECA79ECDBB0A}" dt="2022-07-21T05:15:34.061" v="9"/>
          <ac:cxnSpMkLst>
            <pc:docMk/>
            <pc:sldMk cId="484131753" sldId="303"/>
            <ac:cxnSpMk id="17" creationId="{72881A57-8368-699D-2B22-4D1DC9754109}"/>
          </ac:cxnSpMkLst>
        </pc:cxnChg>
        <pc:cxnChg chg="add mod">
          <ac:chgData name="Manish Sharma" userId="b799adb9ba789c8f" providerId="LiveId" clId="{A56E9385-429C-4983-850E-ECA79ECDBB0A}" dt="2022-07-21T05:15:51.827" v="11"/>
          <ac:cxnSpMkLst>
            <pc:docMk/>
            <pc:sldMk cId="484131753" sldId="303"/>
            <ac:cxnSpMk id="24" creationId="{A436809E-B0E6-C21C-057E-025FA79D7973}"/>
          </ac:cxnSpMkLst>
        </pc:cxnChg>
        <pc:cxnChg chg="add mod">
          <ac:chgData name="Manish Sharma" userId="b799adb9ba789c8f" providerId="LiveId" clId="{A56E9385-429C-4983-850E-ECA79ECDBB0A}" dt="2022-07-21T05:15:51.827" v="11"/>
          <ac:cxnSpMkLst>
            <pc:docMk/>
            <pc:sldMk cId="484131753" sldId="303"/>
            <ac:cxnSpMk id="30" creationId="{C0D1355E-D6C2-5AB5-1C64-00F6B257F4E4}"/>
          </ac:cxnSpMkLst>
        </pc:cxnChg>
      </pc:sldChg>
      <pc:sldChg chg="del">
        <pc:chgData name="Manish Sharma" userId="b799adb9ba789c8f" providerId="LiveId" clId="{A56E9385-429C-4983-850E-ECA79ECDBB0A}" dt="2022-07-21T04:34:28.566" v="0" actId="47"/>
        <pc:sldMkLst>
          <pc:docMk/>
          <pc:sldMk cId="3736148090" sldId="303"/>
        </pc:sldMkLst>
      </pc:sldChg>
      <pc:sldChg chg="del">
        <pc:chgData name="Manish Sharma" userId="b799adb9ba789c8f" providerId="LiveId" clId="{A56E9385-429C-4983-850E-ECA79ECDBB0A}" dt="2022-07-21T04:34:28.566" v="0" actId="47"/>
        <pc:sldMkLst>
          <pc:docMk/>
          <pc:sldMk cId="3302561693" sldId="304"/>
        </pc:sldMkLst>
      </pc:sldChg>
      <pc:sldChg chg="add">
        <pc:chgData name="Manish Sharma" userId="b799adb9ba789c8f" providerId="LiveId" clId="{A56E9385-429C-4983-850E-ECA79ECDBB0A}" dt="2022-07-21T05:16:17.098" v="16"/>
        <pc:sldMkLst>
          <pc:docMk/>
          <pc:sldMk cId="4250228821" sldId="304"/>
        </pc:sldMkLst>
      </pc:sldChg>
      <pc:sldChg chg="del">
        <pc:chgData name="Manish Sharma" userId="b799adb9ba789c8f" providerId="LiveId" clId="{A56E9385-429C-4983-850E-ECA79ECDBB0A}" dt="2022-07-21T04:34:28.566" v="0" actId="47"/>
        <pc:sldMkLst>
          <pc:docMk/>
          <pc:sldMk cId="1229907135" sldId="305"/>
        </pc:sldMkLst>
      </pc:sldChg>
      <pc:sldChg chg="addSp modSp new mod">
        <pc:chgData name="Manish Sharma" userId="b799adb9ba789c8f" providerId="LiveId" clId="{A56E9385-429C-4983-850E-ECA79ECDBB0A}" dt="2022-07-21T05:18:19.440" v="25"/>
        <pc:sldMkLst>
          <pc:docMk/>
          <pc:sldMk cId="3637782162" sldId="305"/>
        </pc:sldMkLst>
        <pc:spChg chg="mod">
          <ac:chgData name="Manish Sharma" userId="b799adb9ba789c8f" providerId="LiveId" clId="{A56E9385-429C-4983-850E-ECA79ECDBB0A}" dt="2022-07-21T05:17:00.094" v="19"/>
          <ac:spMkLst>
            <pc:docMk/>
            <pc:sldMk cId="3637782162" sldId="305"/>
            <ac:spMk id="2" creationId="{A5961160-DA8B-5256-C850-E8EEBE95D0F6}"/>
          </ac:spMkLst>
        </pc:spChg>
        <pc:spChg chg="add mod">
          <ac:chgData name="Manish Sharma" userId="b799adb9ba789c8f" providerId="LiveId" clId="{A56E9385-429C-4983-850E-ECA79ECDBB0A}" dt="2022-07-21T05:17:12.107" v="20"/>
          <ac:spMkLst>
            <pc:docMk/>
            <pc:sldMk cId="3637782162" sldId="305"/>
            <ac:spMk id="3" creationId="{5B8CCC7B-8AF2-E613-EC31-D88B6AF02EE3}"/>
          </ac:spMkLst>
        </pc:spChg>
        <pc:spChg chg="mod">
          <ac:chgData name="Manish Sharma" userId="b799adb9ba789c8f" providerId="LiveId" clId="{A56E9385-429C-4983-850E-ECA79ECDBB0A}" dt="2022-07-21T05:17:12.107" v="20"/>
          <ac:spMkLst>
            <pc:docMk/>
            <pc:sldMk cId="3637782162" sldId="305"/>
            <ac:spMk id="5" creationId="{CC4AC408-0686-AD7A-5F11-D703C115AA9A}"/>
          </ac:spMkLst>
        </pc:spChg>
        <pc:spChg chg="mod">
          <ac:chgData name="Manish Sharma" userId="b799adb9ba789c8f" providerId="LiveId" clId="{A56E9385-429C-4983-850E-ECA79ECDBB0A}" dt="2022-07-21T05:17:12.107" v="20"/>
          <ac:spMkLst>
            <pc:docMk/>
            <pc:sldMk cId="3637782162" sldId="305"/>
            <ac:spMk id="6" creationId="{D236D976-BE49-09FB-3300-EF45E2EE2FF0}"/>
          </ac:spMkLst>
        </pc:spChg>
        <pc:spChg chg="mod">
          <ac:chgData name="Manish Sharma" userId="b799adb9ba789c8f" providerId="LiveId" clId="{A56E9385-429C-4983-850E-ECA79ECDBB0A}" dt="2022-07-21T05:17:12.107" v="20"/>
          <ac:spMkLst>
            <pc:docMk/>
            <pc:sldMk cId="3637782162" sldId="305"/>
            <ac:spMk id="8" creationId="{83030B2E-6FA5-5683-F8C8-E822BC3E5E45}"/>
          </ac:spMkLst>
        </pc:spChg>
        <pc:spChg chg="mod">
          <ac:chgData name="Manish Sharma" userId="b799adb9ba789c8f" providerId="LiveId" clId="{A56E9385-429C-4983-850E-ECA79ECDBB0A}" dt="2022-07-21T05:17:12.107" v="20"/>
          <ac:spMkLst>
            <pc:docMk/>
            <pc:sldMk cId="3637782162" sldId="305"/>
            <ac:spMk id="9" creationId="{6EF5E56D-3D5F-DEDD-996E-E92E2D11F28A}"/>
          </ac:spMkLst>
        </pc:spChg>
        <pc:spChg chg="add mod">
          <ac:chgData name="Manish Sharma" userId="b799adb9ba789c8f" providerId="LiveId" clId="{A56E9385-429C-4983-850E-ECA79ECDBB0A}" dt="2022-07-21T05:17:12.107" v="20"/>
          <ac:spMkLst>
            <pc:docMk/>
            <pc:sldMk cId="3637782162" sldId="305"/>
            <ac:spMk id="11" creationId="{3657C5F7-405B-44CD-9DCE-B6F3D9914F52}"/>
          </ac:spMkLst>
        </pc:spChg>
        <pc:spChg chg="add mod">
          <ac:chgData name="Manish Sharma" userId="b799adb9ba789c8f" providerId="LiveId" clId="{A56E9385-429C-4983-850E-ECA79ECDBB0A}" dt="2022-07-21T05:17:12.107" v="20"/>
          <ac:spMkLst>
            <pc:docMk/>
            <pc:sldMk cId="3637782162" sldId="305"/>
            <ac:spMk id="12" creationId="{188DD656-CBD8-7FAE-62BD-A86AE5DE588E}"/>
          </ac:spMkLst>
        </pc:spChg>
        <pc:spChg chg="mod">
          <ac:chgData name="Manish Sharma" userId="b799adb9ba789c8f" providerId="LiveId" clId="{A56E9385-429C-4983-850E-ECA79ECDBB0A}" dt="2022-07-21T05:17:12.107" v="20"/>
          <ac:spMkLst>
            <pc:docMk/>
            <pc:sldMk cId="3637782162" sldId="305"/>
            <ac:spMk id="16" creationId="{9B909B37-B0D3-DD6B-BCD1-FFB9AB7D5259}"/>
          </ac:spMkLst>
        </pc:spChg>
        <pc:spChg chg="mod">
          <ac:chgData name="Manish Sharma" userId="b799adb9ba789c8f" providerId="LiveId" clId="{A56E9385-429C-4983-850E-ECA79ECDBB0A}" dt="2022-07-21T05:17:12.107" v="20"/>
          <ac:spMkLst>
            <pc:docMk/>
            <pc:sldMk cId="3637782162" sldId="305"/>
            <ac:spMk id="17" creationId="{096DCC29-8D26-4F0A-D053-24FD1F3FE796}"/>
          </ac:spMkLst>
        </pc:spChg>
        <pc:spChg chg="add mod">
          <ac:chgData name="Manish Sharma" userId="b799adb9ba789c8f" providerId="LiveId" clId="{A56E9385-429C-4983-850E-ECA79ECDBB0A}" dt="2022-07-21T05:17:12.107" v="20"/>
          <ac:spMkLst>
            <pc:docMk/>
            <pc:sldMk cId="3637782162" sldId="305"/>
            <ac:spMk id="18" creationId="{7DD42DFA-BA26-81FB-5A7C-C9CB092F7AF6}"/>
          </ac:spMkLst>
        </pc:spChg>
        <pc:spChg chg="add mod">
          <ac:chgData name="Manish Sharma" userId="b799adb9ba789c8f" providerId="LiveId" clId="{A56E9385-429C-4983-850E-ECA79ECDBB0A}" dt="2022-07-21T05:17:32.862" v="21"/>
          <ac:spMkLst>
            <pc:docMk/>
            <pc:sldMk cId="3637782162" sldId="305"/>
            <ac:spMk id="19" creationId="{39D003DE-58A3-EB56-6751-ECA81606E84F}"/>
          </ac:spMkLst>
        </pc:spChg>
        <pc:spChg chg="add mod">
          <ac:chgData name="Manish Sharma" userId="b799adb9ba789c8f" providerId="LiveId" clId="{A56E9385-429C-4983-850E-ECA79ECDBB0A}" dt="2022-07-21T05:17:32.862" v="21"/>
          <ac:spMkLst>
            <pc:docMk/>
            <pc:sldMk cId="3637782162" sldId="305"/>
            <ac:spMk id="21" creationId="{393ED85B-877E-4394-364D-8937B75219B2}"/>
          </ac:spMkLst>
        </pc:spChg>
        <pc:spChg chg="add mod">
          <ac:chgData name="Manish Sharma" userId="b799adb9ba789c8f" providerId="LiveId" clId="{A56E9385-429C-4983-850E-ECA79ECDBB0A}" dt="2022-07-21T05:17:32.862" v="21"/>
          <ac:spMkLst>
            <pc:docMk/>
            <pc:sldMk cId="3637782162" sldId="305"/>
            <ac:spMk id="23" creationId="{731F4ED6-3EB9-2B17-8B43-C497DD86F90E}"/>
          </ac:spMkLst>
        </pc:spChg>
        <pc:spChg chg="add mod">
          <ac:chgData name="Manish Sharma" userId="b799adb9ba789c8f" providerId="LiveId" clId="{A56E9385-429C-4983-850E-ECA79ECDBB0A}" dt="2022-07-21T05:17:40.566" v="22"/>
          <ac:spMkLst>
            <pc:docMk/>
            <pc:sldMk cId="3637782162" sldId="305"/>
            <ac:spMk id="24" creationId="{4418EA3D-7CDC-71C3-368A-30F0F6FA00EA}"/>
          </ac:spMkLst>
        </pc:spChg>
        <pc:spChg chg="add mod">
          <ac:chgData name="Manish Sharma" userId="b799adb9ba789c8f" providerId="LiveId" clId="{A56E9385-429C-4983-850E-ECA79ECDBB0A}" dt="2022-07-21T05:17:40.566" v="22"/>
          <ac:spMkLst>
            <pc:docMk/>
            <pc:sldMk cId="3637782162" sldId="305"/>
            <ac:spMk id="25" creationId="{226E244E-355B-1869-E7C1-A774F8F9A552}"/>
          </ac:spMkLst>
        </pc:spChg>
        <pc:spChg chg="add mod">
          <ac:chgData name="Manish Sharma" userId="b799adb9ba789c8f" providerId="LiveId" clId="{A56E9385-429C-4983-850E-ECA79ECDBB0A}" dt="2022-07-21T05:17:40.566" v="22"/>
          <ac:spMkLst>
            <pc:docMk/>
            <pc:sldMk cId="3637782162" sldId="305"/>
            <ac:spMk id="26" creationId="{DE378081-0C8F-305E-FE09-50AF03548F55}"/>
          </ac:spMkLst>
        </pc:spChg>
        <pc:spChg chg="add mod">
          <ac:chgData name="Manish Sharma" userId="b799adb9ba789c8f" providerId="LiveId" clId="{A56E9385-429C-4983-850E-ECA79ECDBB0A}" dt="2022-07-21T05:17:40.566" v="22"/>
          <ac:spMkLst>
            <pc:docMk/>
            <pc:sldMk cId="3637782162" sldId="305"/>
            <ac:spMk id="27" creationId="{ADB24025-2A6A-A368-4BAC-BF42C7F77C5B}"/>
          </ac:spMkLst>
        </pc:spChg>
        <pc:spChg chg="add mod">
          <ac:chgData name="Manish Sharma" userId="b799adb9ba789c8f" providerId="LiveId" clId="{A56E9385-429C-4983-850E-ECA79ECDBB0A}" dt="2022-07-21T05:17:40.566" v="22"/>
          <ac:spMkLst>
            <pc:docMk/>
            <pc:sldMk cId="3637782162" sldId="305"/>
            <ac:spMk id="28" creationId="{5FAB53E6-58F5-66D0-1C80-8364B7EC1C07}"/>
          </ac:spMkLst>
        </pc:spChg>
        <pc:spChg chg="add mod">
          <ac:chgData name="Manish Sharma" userId="b799adb9ba789c8f" providerId="LiveId" clId="{A56E9385-429C-4983-850E-ECA79ECDBB0A}" dt="2022-07-21T05:18:03.929" v="23"/>
          <ac:spMkLst>
            <pc:docMk/>
            <pc:sldMk cId="3637782162" sldId="305"/>
            <ac:spMk id="30" creationId="{6F3E7CAB-041B-5721-6A57-8FBD5A35EE8E}"/>
          </ac:spMkLst>
        </pc:spChg>
        <pc:spChg chg="add mod">
          <ac:chgData name="Manish Sharma" userId="b799adb9ba789c8f" providerId="LiveId" clId="{A56E9385-429C-4983-850E-ECA79ECDBB0A}" dt="2022-07-21T05:18:03.929" v="23"/>
          <ac:spMkLst>
            <pc:docMk/>
            <pc:sldMk cId="3637782162" sldId="305"/>
            <ac:spMk id="31" creationId="{C65062BD-803D-2E99-F218-17A3E804FA10}"/>
          </ac:spMkLst>
        </pc:spChg>
        <pc:spChg chg="add mod">
          <ac:chgData name="Manish Sharma" userId="b799adb9ba789c8f" providerId="LiveId" clId="{A56E9385-429C-4983-850E-ECA79ECDBB0A}" dt="2022-07-21T05:18:03.929" v="23"/>
          <ac:spMkLst>
            <pc:docMk/>
            <pc:sldMk cId="3637782162" sldId="305"/>
            <ac:spMk id="33" creationId="{A905C3EF-9EAF-EF06-200F-B49387890EDF}"/>
          </ac:spMkLst>
        </pc:spChg>
        <pc:spChg chg="mod">
          <ac:chgData name="Manish Sharma" userId="b799adb9ba789c8f" providerId="LiveId" clId="{A56E9385-429C-4983-850E-ECA79ECDBB0A}" dt="2022-07-21T05:18:19.440" v="25"/>
          <ac:spMkLst>
            <pc:docMk/>
            <pc:sldMk cId="3637782162" sldId="305"/>
            <ac:spMk id="36" creationId="{3E63157A-40E0-9FF3-EEBB-55DD3872093A}"/>
          </ac:spMkLst>
        </pc:spChg>
        <pc:spChg chg="mod">
          <ac:chgData name="Manish Sharma" userId="b799adb9ba789c8f" providerId="LiveId" clId="{A56E9385-429C-4983-850E-ECA79ECDBB0A}" dt="2022-07-21T05:18:19.440" v="25"/>
          <ac:spMkLst>
            <pc:docMk/>
            <pc:sldMk cId="3637782162" sldId="305"/>
            <ac:spMk id="37" creationId="{51D07663-EADA-20B3-EC0B-94ED442E4B79}"/>
          </ac:spMkLst>
        </pc:spChg>
        <pc:grpChg chg="add mod">
          <ac:chgData name="Manish Sharma" userId="b799adb9ba789c8f" providerId="LiveId" clId="{A56E9385-429C-4983-850E-ECA79ECDBB0A}" dt="2022-07-21T05:17:12.107" v="20"/>
          <ac:grpSpMkLst>
            <pc:docMk/>
            <pc:sldMk cId="3637782162" sldId="305"/>
            <ac:grpSpMk id="4" creationId="{4123190F-6603-0954-3416-DE5D39EBB6E3}"/>
          </ac:grpSpMkLst>
        </pc:grpChg>
        <pc:grpChg chg="add mod">
          <ac:chgData name="Manish Sharma" userId="b799adb9ba789c8f" providerId="LiveId" clId="{A56E9385-429C-4983-850E-ECA79ECDBB0A}" dt="2022-07-21T05:17:12.107" v="20"/>
          <ac:grpSpMkLst>
            <pc:docMk/>
            <pc:sldMk cId="3637782162" sldId="305"/>
            <ac:grpSpMk id="7" creationId="{CDDAF051-4277-4C3F-7F9D-999B01A06FB5}"/>
          </ac:grpSpMkLst>
        </pc:grpChg>
        <pc:grpChg chg="add mod">
          <ac:chgData name="Manish Sharma" userId="b799adb9ba789c8f" providerId="LiveId" clId="{A56E9385-429C-4983-850E-ECA79ECDBB0A}" dt="2022-07-21T05:17:12.107" v="20"/>
          <ac:grpSpMkLst>
            <pc:docMk/>
            <pc:sldMk cId="3637782162" sldId="305"/>
            <ac:grpSpMk id="15" creationId="{4455CDF8-9243-D265-4CF9-E10AA5EEC19E}"/>
          </ac:grpSpMkLst>
        </pc:grpChg>
        <pc:grpChg chg="add mod">
          <ac:chgData name="Manish Sharma" userId="b799adb9ba789c8f" providerId="LiveId" clId="{A56E9385-429C-4983-850E-ECA79ECDBB0A}" dt="2022-07-21T05:18:19.440" v="25"/>
          <ac:grpSpMkLst>
            <pc:docMk/>
            <pc:sldMk cId="3637782162" sldId="305"/>
            <ac:grpSpMk id="35" creationId="{423C8215-0B0D-F945-8328-55AE51E2356A}"/>
          </ac:grpSpMkLst>
        </pc:grpChg>
        <pc:picChg chg="add mod">
          <ac:chgData name="Manish Sharma" userId="b799adb9ba789c8f" providerId="LiveId" clId="{A56E9385-429C-4983-850E-ECA79ECDBB0A}" dt="2022-07-21T05:18:09.746" v="24"/>
          <ac:picMkLst>
            <pc:docMk/>
            <pc:sldMk cId="3637782162" sldId="305"/>
            <ac:picMk id="34" creationId="{0BE87285-1CDD-D78A-4D16-908EAAAF906D}"/>
          </ac:picMkLst>
        </pc:picChg>
        <pc:cxnChg chg="add mod">
          <ac:chgData name="Manish Sharma" userId="b799adb9ba789c8f" providerId="LiveId" clId="{A56E9385-429C-4983-850E-ECA79ECDBB0A}" dt="2022-07-21T05:17:12.107" v="20"/>
          <ac:cxnSpMkLst>
            <pc:docMk/>
            <pc:sldMk cId="3637782162" sldId="305"/>
            <ac:cxnSpMk id="10" creationId="{865E96D9-8900-6F77-07FB-64F24D58A80D}"/>
          </ac:cxnSpMkLst>
        </pc:cxnChg>
        <pc:cxnChg chg="add mod">
          <ac:chgData name="Manish Sharma" userId="b799adb9ba789c8f" providerId="LiveId" clId="{A56E9385-429C-4983-850E-ECA79ECDBB0A}" dt="2022-07-21T05:17:12.107" v="20"/>
          <ac:cxnSpMkLst>
            <pc:docMk/>
            <pc:sldMk cId="3637782162" sldId="305"/>
            <ac:cxnSpMk id="13" creationId="{AE6F104D-1A7A-79A3-3153-EFBEFDC8F0FD}"/>
          </ac:cxnSpMkLst>
        </pc:cxnChg>
        <pc:cxnChg chg="add mod">
          <ac:chgData name="Manish Sharma" userId="b799adb9ba789c8f" providerId="LiveId" clId="{A56E9385-429C-4983-850E-ECA79ECDBB0A}" dt="2022-07-21T05:17:12.107" v="20"/>
          <ac:cxnSpMkLst>
            <pc:docMk/>
            <pc:sldMk cId="3637782162" sldId="305"/>
            <ac:cxnSpMk id="14" creationId="{DC61214C-8A8E-E52C-979B-86F543A15BBE}"/>
          </ac:cxnSpMkLst>
        </pc:cxnChg>
        <pc:cxnChg chg="add mod">
          <ac:chgData name="Manish Sharma" userId="b799adb9ba789c8f" providerId="LiveId" clId="{A56E9385-429C-4983-850E-ECA79ECDBB0A}" dt="2022-07-21T05:17:32.862" v="21"/>
          <ac:cxnSpMkLst>
            <pc:docMk/>
            <pc:sldMk cId="3637782162" sldId="305"/>
            <ac:cxnSpMk id="20" creationId="{5C4F595C-C1B9-301B-334F-98AB3C99CBF6}"/>
          </ac:cxnSpMkLst>
        </pc:cxnChg>
        <pc:cxnChg chg="add mod">
          <ac:chgData name="Manish Sharma" userId="b799adb9ba789c8f" providerId="LiveId" clId="{A56E9385-429C-4983-850E-ECA79ECDBB0A}" dt="2022-07-21T05:17:32.862" v="21"/>
          <ac:cxnSpMkLst>
            <pc:docMk/>
            <pc:sldMk cId="3637782162" sldId="305"/>
            <ac:cxnSpMk id="22" creationId="{B1B4CE7E-CFA9-A6C8-C06A-B9A9A175CA8A}"/>
          </ac:cxnSpMkLst>
        </pc:cxnChg>
        <pc:cxnChg chg="add mod">
          <ac:chgData name="Manish Sharma" userId="b799adb9ba789c8f" providerId="LiveId" clId="{A56E9385-429C-4983-850E-ECA79ECDBB0A}" dt="2022-07-21T05:18:03.929" v="23"/>
          <ac:cxnSpMkLst>
            <pc:docMk/>
            <pc:sldMk cId="3637782162" sldId="305"/>
            <ac:cxnSpMk id="29" creationId="{B173A47E-C876-88B3-15E0-20C7A1F20345}"/>
          </ac:cxnSpMkLst>
        </pc:cxnChg>
        <pc:cxnChg chg="add mod">
          <ac:chgData name="Manish Sharma" userId="b799adb9ba789c8f" providerId="LiveId" clId="{A56E9385-429C-4983-850E-ECA79ECDBB0A}" dt="2022-07-21T05:18:03.929" v="23"/>
          <ac:cxnSpMkLst>
            <pc:docMk/>
            <pc:sldMk cId="3637782162" sldId="305"/>
            <ac:cxnSpMk id="32" creationId="{4ED94B1D-D859-83D0-9221-2E71EC3C3B68}"/>
          </ac:cxnSpMkLst>
        </pc:cxnChg>
      </pc:sldChg>
      <pc:sldChg chg="addSp modSp new mod">
        <pc:chgData name="Manish Sharma" userId="b799adb9ba789c8f" providerId="LiveId" clId="{A56E9385-429C-4983-850E-ECA79ECDBB0A}" dt="2022-07-21T05:25:44.717" v="102" actId="1076"/>
        <pc:sldMkLst>
          <pc:docMk/>
          <pc:sldMk cId="2768757566" sldId="306"/>
        </pc:sldMkLst>
        <pc:spChg chg="mod">
          <ac:chgData name="Manish Sharma" userId="b799adb9ba789c8f" providerId="LiveId" clId="{A56E9385-429C-4983-850E-ECA79ECDBB0A}" dt="2022-07-21T05:19:21.956" v="27"/>
          <ac:spMkLst>
            <pc:docMk/>
            <pc:sldMk cId="2768757566" sldId="306"/>
            <ac:spMk id="2" creationId="{C1041E31-0AB3-193A-8B75-44878143EEB2}"/>
          </ac:spMkLst>
        </pc:spChg>
        <pc:spChg chg="add mod">
          <ac:chgData name="Manish Sharma" userId="b799adb9ba789c8f" providerId="LiveId" clId="{A56E9385-429C-4983-850E-ECA79ECDBB0A}" dt="2022-07-21T05:19:37.627" v="28"/>
          <ac:spMkLst>
            <pc:docMk/>
            <pc:sldMk cId="2768757566" sldId="306"/>
            <ac:spMk id="3" creationId="{1A302D02-5A2D-FF0C-95FA-A54128265C5A}"/>
          </ac:spMkLst>
        </pc:spChg>
        <pc:spChg chg="mod">
          <ac:chgData name="Manish Sharma" userId="b799adb9ba789c8f" providerId="LiveId" clId="{A56E9385-429C-4983-850E-ECA79ECDBB0A}" dt="2022-07-21T05:19:37.627" v="28"/>
          <ac:spMkLst>
            <pc:docMk/>
            <pc:sldMk cId="2768757566" sldId="306"/>
            <ac:spMk id="5" creationId="{50D33734-F565-D192-3F10-3DC3A5E160A3}"/>
          </ac:spMkLst>
        </pc:spChg>
        <pc:spChg chg="mod">
          <ac:chgData name="Manish Sharma" userId="b799adb9ba789c8f" providerId="LiveId" clId="{A56E9385-429C-4983-850E-ECA79ECDBB0A}" dt="2022-07-21T05:19:37.627" v="28"/>
          <ac:spMkLst>
            <pc:docMk/>
            <pc:sldMk cId="2768757566" sldId="306"/>
            <ac:spMk id="6" creationId="{01321480-92A4-995D-ED3E-D9B963A01CDA}"/>
          </ac:spMkLst>
        </pc:spChg>
        <pc:spChg chg="mod">
          <ac:chgData name="Manish Sharma" userId="b799adb9ba789c8f" providerId="LiveId" clId="{A56E9385-429C-4983-850E-ECA79ECDBB0A}" dt="2022-07-21T05:19:37.627" v="28"/>
          <ac:spMkLst>
            <pc:docMk/>
            <pc:sldMk cId="2768757566" sldId="306"/>
            <ac:spMk id="8" creationId="{27CB97A4-4A17-1517-BE6C-3EA5C02D9A82}"/>
          </ac:spMkLst>
        </pc:spChg>
        <pc:spChg chg="mod">
          <ac:chgData name="Manish Sharma" userId="b799adb9ba789c8f" providerId="LiveId" clId="{A56E9385-429C-4983-850E-ECA79ECDBB0A}" dt="2022-07-21T05:19:37.627" v="28"/>
          <ac:spMkLst>
            <pc:docMk/>
            <pc:sldMk cId="2768757566" sldId="306"/>
            <ac:spMk id="9" creationId="{FEAC060C-1895-F815-D953-BA69D9ADA9D9}"/>
          </ac:spMkLst>
        </pc:spChg>
        <pc:spChg chg="add mod">
          <ac:chgData name="Manish Sharma" userId="b799adb9ba789c8f" providerId="LiveId" clId="{A56E9385-429C-4983-850E-ECA79ECDBB0A}" dt="2022-07-21T05:19:37.627" v="28"/>
          <ac:spMkLst>
            <pc:docMk/>
            <pc:sldMk cId="2768757566" sldId="306"/>
            <ac:spMk id="11" creationId="{1D46495B-BB3A-368C-AB65-C5AA9F8338A2}"/>
          </ac:spMkLst>
        </pc:spChg>
        <pc:spChg chg="mod">
          <ac:chgData name="Manish Sharma" userId="b799adb9ba789c8f" providerId="LiveId" clId="{A56E9385-429C-4983-850E-ECA79ECDBB0A}" dt="2022-07-21T05:19:37.627" v="28"/>
          <ac:spMkLst>
            <pc:docMk/>
            <pc:sldMk cId="2768757566" sldId="306"/>
            <ac:spMk id="13" creationId="{7257FF08-A4F8-4F50-2B0D-E52C6A5A4D68}"/>
          </ac:spMkLst>
        </pc:spChg>
        <pc:spChg chg="mod">
          <ac:chgData name="Manish Sharma" userId="b799adb9ba789c8f" providerId="LiveId" clId="{A56E9385-429C-4983-850E-ECA79ECDBB0A}" dt="2022-07-21T05:19:37.627" v="28"/>
          <ac:spMkLst>
            <pc:docMk/>
            <pc:sldMk cId="2768757566" sldId="306"/>
            <ac:spMk id="14" creationId="{FD94E62C-413C-1746-C33E-10F3833699B6}"/>
          </ac:spMkLst>
        </pc:spChg>
        <pc:spChg chg="add mod">
          <ac:chgData name="Manish Sharma" userId="b799adb9ba789c8f" providerId="LiveId" clId="{A56E9385-429C-4983-850E-ECA79ECDBB0A}" dt="2022-07-21T05:19:37.627" v="28"/>
          <ac:spMkLst>
            <pc:docMk/>
            <pc:sldMk cId="2768757566" sldId="306"/>
            <ac:spMk id="15" creationId="{C20336DD-6646-EC20-829C-D60AEE6AC16B}"/>
          </ac:spMkLst>
        </pc:spChg>
        <pc:spChg chg="add mod">
          <ac:chgData name="Manish Sharma" userId="b799adb9ba789c8f" providerId="LiveId" clId="{A56E9385-429C-4983-850E-ECA79ECDBB0A}" dt="2022-07-21T05:19:49.320" v="29"/>
          <ac:spMkLst>
            <pc:docMk/>
            <pc:sldMk cId="2768757566" sldId="306"/>
            <ac:spMk id="16" creationId="{B2B64E02-A6CC-3BA5-C982-0819A332F066}"/>
          </ac:spMkLst>
        </pc:spChg>
        <pc:spChg chg="add mod">
          <ac:chgData name="Manish Sharma" userId="b799adb9ba789c8f" providerId="LiveId" clId="{A56E9385-429C-4983-850E-ECA79ECDBB0A}" dt="2022-07-21T05:19:49.320" v="29"/>
          <ac:spMkLst>
            <pc:docMk/>
            <pc:sldMk cId="2768757566" sldId="306"/>
            <ac:spMk id="18" creationId="{3C605B97-0B90-0372-51BB-18C7D1E46397}"/>
          </ac:spMkLst>
        </pc:spChg>
        <pc:spChg chg="add mod">
          <ac:chgData name="Manish Sharma" userId="b799adb9ba789c8f" providerId="LiveId" clId="{A56E9385-429C-4983-850E-ECA79ECDBB0A}" dt="2022-07-21T05:19:49.320" v="29"/>
          <ac:spMkLst>
            <pc:docMk/>
            <pc:sldMk cId="2768757566" sldId="306"/>
            <ac:spMk id="20" creationId="{C95F2A04-40B1-CC14-7A76-2990A04C3965}"/>
          </ac:spMkLst>
        </pc:spChg>
        <pc:spChg chg="add mod">
          <ac:chgData name="Manish Sharma" userId="b799adb9ba789c8f" providerId="LiveId" clId="{A56E9385-429C-4983-850E-ECA79ECDBB0A}" dt="2022-07-21T05:19:57.335" v="30"/>
          <ac:spMkLst>
            <pc:docMk/>
            <pc:sldMk cId="2768757566" sldId="306"/>
            <ac:spMk id="21" creationId="{3F15E5BE-2648-7139-22AB-E7D55E08ED20}"/>
          </ac:spMkLst>
        </pc:spChg>
        <pc:spChg chg="add mod">
          <ac:chgData name="Manish Sharma" userId="b799adb9ba789c8f" providerId="LiveId" clId="{A56E9385-429C-4983-850E-ECA79ECDBB0A}" dt="2022-07-21T05:19:57.335" v="30"/>
          <ac:spMkLst>
            <pc:docMk/>
            <pc:sldMk cId="2768757566" sldId="306"/>
            <ac:spMk id="22" creationId="{BE9A7FD4-FBDF-284A-AE95-61DDC905581F}"/>
          </ac:spMkLst>
        </pc:spChg>
        <pc:spChg chg="add mod">
          <ac:chgData name="Manish Sharma" userId="b799adb9ba789c8f" providerId="LiveId" clId="{A56E9385-429C-4983-850E-ECA79ECDBB0A}" dt="2022-07-21T05:19:57.335" v="30"/>
          <ac:spMkLst>
            <pc:docMk/>
            <pc:sldMk cId="2768757566" sldId="306"/>
            <ac:spMk id="23" creationId="{A2054858-D345-AFC1-A00F-C630FE2685BB}"/>
          </ac:spMkLst>
        </pc:spChg>
        <pc:spChg chg="add mod">
          <ac:chgData name="Manish Sharma" userId="b799adb9ba789c8f" providerId="LiveId" clId="{A56E9385-429C-4983-850E-ECA79ECDBB0A}" dt="2022-07-21T05:19:57.335" v="30"/>
          <ac:spMkLst>
            <pc:docMk/>
            <pc:sldMk cId="2768757566" sldId="306"/>
            <ac:spMk id="24" creationId="{8158A4D3-7AA7-0F66-0BE7-0ACFCEC1803C}"/>
          </ac:spMkLst>
        </pc:spChg>
        <pc:spChg chg="add mod">
          <ac:chgData name="Manish Sharma" userId="b799adb9ba789c8f" providerId="LiveId" clId="{A56E9385-429C-4983-850E-ECA79ECDBB0A}" dt="2022-07-21T05:19:57.335" v="30"/>
          <ac:spMkLst>
            <pc:docMk/>
            <pc:sldMk cId="2768757566" sldId="306"/>
            <ac:spMk id="25" creationId="{735C4484-B04D-D084-6BF7-69F672B8B9DB}"/>
          </ac:spMkLst>
        </pc:spChg>
        <pc:spChg chg="add mod">
          <ac:chgData name="Manish Sharma" userId="b799adb9ba789c8f" providerId="LiveId" clId="{A56E9385-429C-4983-850E-ECA79ECDBB0A}" dt="2022-07-21T05:23:07.684" v="31"/>
          <ac:spMkLst>
            <pc:docMk/>
            <pc:sldMk cId="2768757566" sldId="306"/>
            <ac:spMk id="26" creationId="{F56AB3B7-4F30-3872-500D-609DA2424C0F}"/>
          </ac:spMkLst>
        </pc:spChg>
        <pc:spChg chg="add mod">
          <ac:chgData name="Manish Sharma" userId="b799adb9ba789c8f" providerId="LiveId" clId="{A56E9385-429C-4983-850E-ECA79ECDBB0A}" dt="2022-07-21T05:23:07.684" v="31"/>
          <ac:spMkLst>
            <pc:docMk/>
            <pc:sldMk cId="2768757566" sldId="306"/>
            <ac:spMk id="29" creationId="{C27EB532-C6E3-19E6-54AC-16CB87A0E39F}"/>
          </ac:spMkLst>
        </pc:spChg>
        <pc:spChg chg="add mod">
          <ac:chgData name="Manish Sharma" userId="b799adb9ba789c8f" providerId="LiveId" clId="{A56E9385-429C-4983-850E-ECA79ECDBB0A}" dt="2022-07-21T05:23:07.684" v="31"/>
          <ac:spMkLst>
            <pc:docMk/>
            <pc:sldMk cId="2768757566" sldId="306"/>
            <ac:spMk id="30" creationId="{DB8D3424-9619-5048-290F-A5862D264ADA}"/>
          </ac:spMkLst>
        </pc:spChg>
        <pc:spChg chg="add mod">
          <ac:chgData name="Manish Sharma" userId="b799adb9ba789c8f" providerId="LiveId" clId="{A56E9385-429C-4983-850E-ECA79ECDBB0A}" dt="2022-07-21T05:23:20.368" v="32"/>
          <ac:spMkLst>
            <pc:docMk/>
            <pc:sldMk cId="2768757566" sldId="306"/>
            <ac:spMk id="32" creationId="{AFF4F42C-1F53-608D-B529-15DBED85BD46}"/>
          </ac:spMkLst>
        </pc:spChg>
        <pc:spChg chg="add mod">
          <ac:chgData name="Manish Sharma" userId="b799adb9ba789c8f" providerId="LiveId" clId="{A56E9385-429C-4983-850E-ECA79ECDBB0A}" dt="2022-07-21T05:23:20.368" v="32"/>
          <ac:spMkLst>
            <pc:docMk/>
            <pc:sldMk cId="2768757566" sldId="306"/>
            <ac:spMk id="33" creationId="{C43C96A1-7E76-A8C8-3151-B0B18BC1CE81}"/>
          </ac:spMkLst>
        </pc:spChg>
        <pc:spChg chg="add mod">
          <ac:chgData name="Manish Sharma" userId="b799adb9ba789c8f" providerId="LiveId" clId="{A56E9385-429C-4983-850E-ECA79ECDBB0A}" dt="2022-07-21T05:24:35.428" v="33"/>
          <ac:spMkLst>
            <pc:docMk/>
            <pc:sldMk cId="2768757566" sldId="306"/>
            <ac:spMk id="35" creationId="{DA688390-586C-7B19-F6E6-96A2F2C17D02}"/>
          </ac:spMkLst>
        </pc:spChg>
        <pc:spChg chg="add mod">
          <ac:chgData name="Manish Sharma" userId="b799adb9ba789c8f" providerId="LiveId" clId="{A56E9385-429C-4983-850E-ECA79ECDBB0A}" dt="2022-07-21T05:24:49.899" v="34"/>
          <ac:spMkLst>
            <pc:docMk/>
            <pc:sldMk cId="2768757566" sldId="306"/>
            <ac:spMk id="36" creationId="{B04AAA5D-9C74-FBC2-4484-BC0DF25DE4C7}"/>
          </ac:spMkLst>
        </pc:spChg>
        <pc:spChg chg="add mod">
          <ac:chgData name="Manish Sharma" userId="b799adb9ba789c8f" providerId="LiveId" clId="{A56E9385-429C-4983-850E-ECA79ECDBB0A}" dt="2022-07-21T05:25:44.717" v="102" actId="1076"/>
          <ac:spMkLst>
            <pc:docMk/>
            <pc:sldMk cId="2768757566" sldId="306"/>
            <ac:spMk id="38" creationId="{ECE198EE-8D4E-9C44-73E5-A98BBDE42EB1}"/>
          </ac:spMkLst>
        </pc:spChg>
        <pc:grpChg chg="add mod">
          <ac:chgData name="Manish Sharma" userId="b799adb9ba789c8f" providerId="LiveId" clId="{A56E9385-429C-4983-850E-ECA79ECDBB0A}" dt="2022-07-21T05:19:37.627" v="28"/>
          <ac:grpSpMkLst>
            <pc:docMk/>
            <pc:sldMk cId="2768757566" sldId="306"/>
            <ac:grpSpMk id="4" creationId="{F9922BCC-8E45-F1F6-50CD-FC84B7862F78}"/>
          </ac:grpSpMkLst>
        </pc:grpChg>
        <pc:grpChg chg="add mod">
          <ac:chgData name="Manish Sharma" userId="b799adb9ba789c8f" providerId="LiveId" clId="{A56E9385-429C-4983-850E-ECA79ECDBB0A}" dt="2022-07-21T05:19:37.627" v="28"/>
          <ac:grpSpMkLst>
            <pc:docMk/>
            <pc:sldMk cId="2768757566" sldId="306"/>
            <ac:grpSpMk id="7" creationId="{EE96DCDA-B163-49CC-5341-26685347AE79}"/>
          </ac:grpSpMkLst>
        </pc:grpChg>
        <pc:grpChg chg="add mod">
          <ac:chgData name="Manish Sharma" userId="b799adb9ba789c8f" providerId="LiveId" clId="{A56E9385-429C-4983-850E-ECA79ECDBB0A}" dt="2022-07-21T05:19:37.627" v="28"/>
          <ac:grpSpMkLst>
            <pc:docMk/>
            <pc:sldMk cId="2768757566" sldId="306"/>
            <ac:grpSpMk id="12" creationId="{9C19A709-86D1-EF71-CB70-6F99240E9476}"/>
          </ac:grpSpMkLst>
        </pc:grpChg>
        <pc:picChg chg="add mod">
          <ac:chgData name="Manish Sharma" userId="b799adb9ba789c8f" providerId="LiveId" clId="{A56E9385-429C-4983-850E-ECA79ECDBB0A}" dt="2022-07-21T05:24:49.899" v="34"/>
          <ac:picMkLst>
            <pc:docMk/>
            <pc:sldMk cId="2768757566" sldId="306"/>
            <ac:picMk id="37" creationId="{8973E297-0E49-3B02-AA75-A5C0183AC8F6}"/>
          </ac:picMkLst>
        </pc:picChg>
        <pc:cxnChg chg="add mod">
          <ac:chgData name="Manish Sharma" userId="b799adb9ba789c8f" providerId="LiveId" clId="{A56E9385-429C-4983-850E-ECA79ECDBB0A}" dt="2022-07-21T05:19:37.627" v="28"/>
          <ac:cxnSpMkLst>
            <pc:docMk/>
            <pc:sldMk cId="2768757566" sldId="306"/>
            <ac:cxnSpMk id="10" creationId="{FD0C52F8-4164-E3B8-0C78-350AE8DD746E}"/>
          </ac:cxnSpMkLst>
        </pc:cxnChg>
        <pc:cxnChg chg="add mod">
          <ac:chgData name="Manish Sharma" userId="b799adb9ba789c8f" providerId="LiveId" clId="{A56E9385-429C-4983-850E-ECA79ECDBB0A}" dt="2022-07-21T05:19:49.320" v="29"/>
          <ac:cxnSpMkLst>
            <pc:docMk/>
            <pc:sldMk cId="2768757566" sldId="306"/>
            <ac:cxnSpMk id="17" creationId="{43C2DFC0-AC37-0351-A88F-BB24EFBFB3EA}"/>
          </ac:cxnSpMkLst>
        </pc:cxnChg>
        <pc:cxnChg chg="add mod">
          <ac:chgData name="Manish Sharma" userId="b799adb9ba789c8f" providerId="LiveId" clId="{A56E9385-429C-4983-850E-ECA79ECDBB0A}" dt="2022-07-21T05:19:49.320" v="29"/>
          <ac:cxnSpMkLst>
            <pc:docMk/>
            <pc:sldMk cId="2768757566" sldId="306"/>
            <ac:cxnSpMk id="19" creationId="{51ECA425-09CC-A019-29EF-16481308608D}"/>
          </ac:cxnSpMkLst>
        </pc:cxnChg>
        <pc:cxnChg chg="add mod">
          <ac:chgData name="Manish Sharma" userId="b799adb9ba789c8f" providerId="LiveId" clId="{A56E9385-429C-4983-850E-ECA79ECDBB0A}" dt="2022-07-21T05:23:07.684" v="31"/>
          <ac:cxnSpMkLst>
            <pc:docMk/>
            <pc:sldMk cId="2768757566" sldId="306"/>
            <ac:cxnSpMk id="27" creationId="{7E73E083-B067-94C0-DA1A-838BF03A5E43}"/>
          </ac:cxnSpMkLst>
        </pc:cxnChg>
        <pc:cxnChg chg="add mod">
          <ac:chgData name="Manish Sharma" userId="b799adb9ba789c8f" providerId="LiveId" clId="{A56E9385-429C-4983-850E-ECA79ECDBB0A}" dt="2022-07-21T05:23:07.684" v="31"/>
          <ac:cxnSpMkLst>
            <pc:docMk/>
            <pc:sldMk cId="2768757566" sldId="306"/>
            <ac:cxnSpMk id="28" creationId="{D76CA978-2FA7-5B14-97B4-D8CE142186B9}"/>
          </ac:cxnSpMkLst>
        </pc:cxnChg>
        <pc:cxnChg chg="add mod">
          <ac:chgData name="Manish Sharma" userId="b799adb9ba789c8f" providerId="LiveId" clId="{A56E9385-429C-4983-850E-ECA79ECDBB0A}" dt="2022-07-21T05:23:20.368" v="32"/>
          <ac:cxnSpMkLst>
            <pc:docMk/>
            <pc:sldMk cId="2768757566" sldId="306"/>
            <ac:cxnSpMk id="31" creationId="{8116EFF8-6F37-2CAD-AF39-6D7A20CD4D29}"/>
          </ac:cxnSpMkLst>
        </pc:cxnChg>
        <pc:cxnChg chg="add mod">
          <ac:chgData name="Manish Sharma" userId="b799adb9ba789c8f" providerId="LiveId" clId="{A56E9385-429C-4983-850E-ECA79ECDBB0A}" dt="2022-07-21T05:23:20.368" v="32"/>
          <ac:cxnSpMkLst>
            <pc:docMk/>
            <pc:sldMk cId="2768757566" sldId="306"/>
            <ac:cxnSpMk id="34" creationId="{D91CACD6-A4A9-E971-4C22-08F054976E8B}"/>
          </ac:cxnSpMkLst>
        </pc:cxnChg>
      </pc:sldChg>
      <pc:sldChg chg="del">
        <pc:chgData name="Manish Sharma" userId="b799adb9ba789c8f" providerId="LiveId" clId="{A56E9385-429C-4983-850E-ECA79ECDBB0A}" dt="2022-07-21T04:34:28.566" v="0" actId="47"/>
        <pc:sldMkLst>
          <pc:docMk/>
          <pc:sldMk cId="4023201532" sldId="306"/>
        </pc:sldMkLst>
      </pc:sldChg>
      <pc:sldChg chg="del">
        <pc:chgData name="Manish Sharma" userId="b799adb9ba789c8f" providerId="LiveId" clId="{A56E9385-429C-4983-850E-ECA79ECDBB0A}" dt="2022-07-21T04:34:28.566" v="0" actId="47"/>
        <pc:sldMkLst>
          <pc:docMk/>
          <pc:sldMk cId="994408488" sldId="307"/>
        </pc:sldMkLst>
      </pc:sldChg>
      <pc:sldChg chg="add">
        <pc:chgData name="Manish Sharma" userId="b799adb9ba789c8f" providerId="LiveId" clId="{A56E9385-429C-4983-850E-ECA79ECDBB0A}" dt="2022-07-21T10:39:25.968" v="302"/>
        <pc:sldMkLst>
          <pc:docMk/>
          <pc:sldMk cId="3343793836" sldId="307"/>
        </pc:sldMkLst>
      </pc:sldChg>
      <pc:sldChg chg="new del">
        <pc:chgData name="Manish Sharma" userId="b799adb9ba789c8f" providerId="LiveId" clId="{A56E9385-429C-4983-850E-ECA79ECDBB0A}" dt="2022-07-21T05:28:27.304" v="105" actId="47"/>
        <pc:sldMkLst>
          <pc:docMk/>
          <pc:sldMk cId="3438277472" sldId="307"/>
        </pc:sldMkLst>
      </pc:sldChg>
      <pc:sldChg chg="add">
        <pc:chgData name="Manish Sharma" userId="b799adb9ba789c8f" providerId="LiveId" clId="{A56E9385-429C-4983-850E-ECA79ECDBB0A}" dt="2022-07-21T10:54:54.075" v="303"/>
        <pc:sldMkLst>
          <pc:docMk/>
          <pc:sldMk cId="2896957801" sldId="308"/>
        </pc:sldMkLst>
      </pc:sldChg>
      <pc:sldChg chg="del">
        <pc:chgData name="Manish Sharma" userId="b799adb9ba789c8f" providerId="LiveId" clId="{A56E9385-429C-4983-850E-ECA79ECDBB0A}" dt="2022-07-21T04:34:28.566" v="0" actId="47"/>
        <pc:sldMkLst>
          <pc:docMk/>
          <pc:sldMk cId="3677526686" sldId="308"/>
        </pc:sldMkLst>
      </pc:sldChg>
      <pc:sldChg chg="del">
        <pc:chgData name="Manish Sharma" userId="b799adb9ba789c8f" providerId="LiveId" clId="{A56E9385-429C-4983-850E-ECA79ECDBB0A}" dt="2022-07-21T04:34:28.566" v="0" actId="47"/>
        <pc:sldMkLst>
          <pc:docMk/>
          <pc:sldMk cId="1667525347" sldId="309"/>
        </pc:sldMkLst>
      </pc:sldChg>
      <pc:sldChg chg="del">
        <pc:chgData name="Manish Sharma" userId="b799adb9ba789c8f" providerId="LiveId" clId="{A56E9385-429C-4983-850E-ECA79ECDBB0A}" dt="2022-07-21T04:34:28.566" v="0" actId="47"/>
        <pc:sldMkLst>
          <pc:docMk/>
          <pc:sldMk cId="591519305" sldId="310"/>
        </pc:sldMkLst>
      </pc:sldChg>
      <pc:sldChg chg="add">
        <pc:chgData name="Manish Sharma" userId="b799adb9ba789c8f" providerId="LiveId" clId="{A56E9385-429C-4983-850E-ECA79ECDBB0A}" dt="2022-07-21T12:52:05.507" v="305"/>
        <pc:sldMkLst>
          <pc:docMk/>
          <pc:sldMk cId="3905909107" sldId="310"/>
        </pc:sldMkLst>
      </pc:sldChg>
      <pc:sldChg chg="del">
        <pc:chgData name="Manish Sharma" userId="b799adb9ba789c8f" providerId="LiveId" clId="{A56E9385-429C-4983-850E-ECA79ECDBB0A}" dt="2022-07-21T04:34:28.566" v="0" actId="47"/>
        <pc:sldMkLst>
          <pc:docMk/>
          <pc:sldMk cId="2864504468" sldId="311"/>
        </pc:sldMkLst>
      </pc:sldChg>
      <pc:sldChg chg="del">
        <pc:chgData name="Manish Sharma" userId="b799adb9ba789c8f" providerId="LiveId" clId="{A56E9385-429C-4983-850E-ECA79ECDBB0A}" dt="2022-07-21T04:34:28.566" v="0" actId="47"/>
        <pc:sldMkLst>
          <pc:docMk/>
          <pc:sldMk cId="1222050639" sldId="312"/>
        </pc:sldMkLst>
      </pc:sldChg>
      <pc:sldChg chg="add">
        <pc:chgData name="Manish Sharma" userId="b799adb9ba789c8f" providerId="LiveId" clId="{A56E9385-429C-4983-850E-ECA79ECDBB0A}" dt="2022-07-21T12:52:25.962" v="306"/>
        <pc:sldMkLst>
          <pc:docMk/>
          <pc:sldMk cId="3363675506" sldId="312"/>
        </pc:sldMkLst>
      </pc:sldChg>
      <pc:sldChg chg="add">
        <pc:chgData name="Manish Sharma" userId="b799adb9ba789c8f" providerId="LiveId" clId="{A56E9385-429C-4983-850E-ECA79ECDBB0A}" dt="2022-07-22T10:09:18.077" v="362"/>
        <pc:sldMkLst>
          <pc:docMk/>
          <pc:sldMk cId="3401202457" sldId="315"/>
        </pc:sldMkLst>
      </pc:sldChg>
      <pc:sldChg chg="add">
        <pc:chgData name="Manish Sharma" userId="b799adb9ba789c8f" providerId="LiveId" clId="{A56E9385-429C-4983-850E-ECA79ECDBB0A}" dt="2022-07-21T12:51:47.289" v="304"/>
        <pc:sldMkLst>
          <pc:docMk/>
          <pc:sldMk cId="495837008" sldId="316"/>
        </pc:sldMkLst>
      </pc:sldChg>
      <pc:sldChg chg="add">
        <pc:chgData name="Manish Sharma" userId="b799adb9ba789c8f" providerId="LiveId" clId="{A56E9385-429C-4983-850E-ECA79ECDBB0A}" dt="2022-07-21T12:51:47.289" v="304"/>
        <pc:sldMkLst>
          <pc:docMk/>
          <pc:sldMk cId="729508330" sldId="317"/>
        </pc:sldMkLst>
      </pc:sldChg>
      <pc:sldChg chg="add">
        <pc:chgData name="Manish Sharma" userId="b799adb9ba789c8f" providerId="LiveId" clId="{A56E9385-429C-4983-850E-ECA79ECDBB0A}" dt="2022-07-21T12:51:47.289" v="304"/>
        <pc:sldMkLst>
          <pc:docMk/>
          <pc:sldMk cId="3730346979" sldId="318"/>
        </pc:sldMkLst>
      </pc:sldChg>
      <pc:sldChg chg="add">
        <pc:chgData name="Manish Sharma" userId="b799adb9ba789c8f" providerId="LiveId" clId="{A56E9385-429C-4983-850E-ECA79ECDBB0A}" dt="2022-07-22T06:55:16.325" v="310"/>
        <pc:sldMkLst>
          <pc:docMk/>
          <pc:sldMk cId="3305835573" sldId="320"/>
        </pc:sldMkLst>
      </pc:sldChg>
      <pc:sldChg chg="add">
        <pc:chgData name="Manish Sharma" userId="b799adb9ba789c8f" providerId="LiveId" clId="{A56E9385-429C-4983-850E-ECA79ECDBB0A}" dt="2022-07-22T06:55:16.325" v="310"/>
        <pc:sldMkLst>
          <pc:docMk/>
          <pc:sldMk cId="1973237833" sldId="321"/>
        </pc:sldMkLst>
      </pc:sldChg>
      <pc:sldChg chg="add">
        <pc:chgData name="Manish Sharma" userId="b799adb9ba789c8f" providerId="LiveId" clId="{A56E9385-429C-4983-850E-ECA79ECDBB0A}" dt="2022-07-22T06:55:16.325" v="310"/>
        <pc:sldMkLst>
          <pc:docMk/>
          <pc:sldMk cId="433844631" sldId="322"/>
        </pc:sldMkLst>
      </pc:sldChg>
      <pc:sldChg chg="add">
        <pc:chgData name="Manish Sharma" userId="b799adb9ba789c8f" providerId="LiveId" clId="{A56E9385-429C-4983-850E-ECA79ECDBB0A}" dt="2022-07-22T07:26:03.577" v="311"/>
        <pc:sldMkLst>
          <pc:docMk/>
          <pc:sldMk cId="45633748" sldId="323"/>
        </pc:sldMkLst>
      </pc:sldChg>
      <pc:sldChg chg="add">
        <pc:chgData name="Manish Sharma" userId="b799adb9ba789c8f" providerId="LiveId" clId="{A56E9385-429C-4983-850E-ECA79ECDBB0A}" dt="2022-07-22T07:26:03.577" v="311"/>
        <pc:sldMkLst>
          <pc:docMk/>
          <pc:sldMk cId="2625194412" sldId="324"/>
        </pc:sldMkLst>
      </pc:sldChg>
      <pc:sldChg chg="add">
        <pc:chgData name="Manish Sharma" userId="b799adb9ba789c8f" providerId="LiveId" clId="{A56E9385-429C-4983-850E-ECA79ECDBB0A}" dt="2022-07-22T07:31:57.085" v="312"/>
        <pc:sldMkLst>
          <pc:docMk/>
          <pc:sldMk cId="492403978" sldId="325"/>
        </pc:sldMkLst>
      </pc:sldChg>
      <pc:sldChg chg="add">
        <pc:chgData name="Manish Sharma" userId="b799adb9ba789c8f" providerId="LiveId" clId="{A56E9385-429C-4983-850E-ECA79ECDBB0A}" dt="2022-07-22T07:31:57.085" v="312"/>
        <pc:sldMkLst>
          <pc:docMk/>
          <pc:sldMk cId="2388020248" sldId="326"/>
        </pc:sldMkLst>
      </pc:sldChg>
      <pc:sldChg chg="add">
        <pc:chgData name="Manish Sharma" userId="b799adb9ba789c8f" providerId="LiveId" clId="{A56E9385-429C-4983-850E-ECA79ECDBB0A}" dt="2022-07-22T07:31:57.085" v="312"/>
        <pc:sldMkLst>
          <pc:docMk/>
          <pc:sldMk cId="855042921" sldId="327"/>
        </pc:sldMkLst>
      </pc:sldChg>
      <pc:sldChg chg="del">
        <pc:chgData name="Manish Sharma" userId="b799adb9ba789c8f" providerId="LiveId" clId="{A56E9385-429C-4983-850E-ECA79ECDBB0A}" dt="2022-07-21T04:34:28.566" v="0" actId="47"/>
        <pc:sldMkLst>
          <pc:docMk/>
          <pc:sldMk cId="3578941083" sldId="329"/>
        </pc:sldMkLst>
      </pc:sldChg>
      <pc:sldChg chg="del">
        <pc:chgData name="Manish Sharma" userId="b799adb9ba789c8f" providerId="LiveId" clId="{A56E9385-429C-4983-850E-ECA79ECDBB0A}" dt="2022-07-21T04:34:28.566" v="0" actId="47"/>
        <pc:sldMkLst>
          <pc:docMk/>
          <pc:sldMk cId="3518928511" sldId="330"/>
        </pc:sldMkLst>
      </pc:sldChg>
      <pc:sldChg chg="add">
        <pc:chgData name="Manish Sharma" userId="b799adb9ba789c8f" providerId="LiveId" clId="{A56E9385-429C-4983-850E-ECA79ECDBB0A}" dt="2022-07-22T10:06:18.770" v="326"/>
        <pc:sldMkLst>
          <pc:docMk/>
          <pc:sldMk cId="3819615658" sldId="330"/>
        </pc:sldMkLst>
      </pc:sldChg>
      <pc:sldChg chg="del">
        <pc:chgData name="Manish Sharma" userId="b799adb9ba789c8f" providerId="LiveId" clId="{A56E9385-429C-4983-850E-ECA79ECDBB0A}" dt="2022-07-21T04:34:28.566" v="0" actId="47"/>
        <pc:sldMkLst>
          <pc:docMk/>
          <pc:sldMk cId="1148456520" sldId="331"/>
        </pc:sldMkLst>
      </pc:sldChg>
      <pc:sldChg chg="add">
        <pc:chgData name="Manish Sharma" userId="b799adb9ba789c8f" providerId="LiveId" clId="{A56E9385-429C-4983-850E-ECA79ECDBB0A}" dt="2022-07-22T10:39:29.218" v="374"/>
        <pc:sldMkLst>
          <pc:docMk/>
          <pc:sldMk cId="1872235650" sldId="331"/>
        </pc:sldMkLst>
      </pc:sldChg>
      <pc:sldChg chg="add">
        <pc:chgData name="Manish Sharma" userId="b799adb9ba789c8f" providerId="LiveId" clId="{A56E9385-429C-4983-850E-ECA79ECDBB0A}" dt="2022-07-22T09:55:06.015" v="325"/>
        <pc:sldMkLst>
          <pc:docMk/>
          <pc:sldMk cId="4165250704" sldId="333"/>
        </pc:sldMkLst>
      </pc:sldChg>
      <pc:sldChg chg="add">
        <pc:chgData name="Manish Sharma" userId="b799adb9ba789c8f" providerId="LiveId" clId="{A56E9385-429C-4983-850E-ECA79ECDBB0A}" dt="2022-07-22T09:55:06.015" v="325"/>
        <pc:sldMkLst>
          <pc:docMk/>
          <pc:sldMk cId="389683339" sldId="334"/>
        </pc:sldMkLst>
      </pc:sldChg>
      <pc:sldChg chg="del">
        <pc:chgData name="Manish Sharma" userId="b799adb9ba789c8f" providerId="LiveId" clId="{A56E9385-429C-4983-850E-ECA79ECDBB0A}" dt="2022-07-21T04:34:28.566" v="0" actId="47"/>
        <pc:sldMkLst>
          <pc:docMk/>
          <pc:sldMk cId="3305788119" sldId="334"/>
        </pc:sldMkLst>
      </pc:sldChg>
      <pc:sldChg chg="add del">
        <pc:chgData name="Manish Sharma" userId="b799adb9ba789c8f" providerId="LiveId" clId="{A56E9385-429C-4983-850E-ECA79ECDBB0A}" dt="2022-07-30T12:41:21.116" v="1381"/>
        <pc:sldMkLst>
          <pc:docMk/>
          <pc:sldMk cId="599601856" sldId="336"/>
        </pc:sldMkLst>
      </pc:sldChg>
      <pc:sldChg chg="add">
        <pc:chgData name="Manish Sharma" userId="b799adb9ba789c8f" providerId="LiveId" clId="{A56E9385-429C-4983-850E-ECA79ECDBB0A}" dt="2022-07-21T12:52:05.507" v="305"/>
        <pc:sldMkLst>
          <pc:docMk/>
          <pc:sldMk cId="4089342765" sldId="337"/>
        </pc:sldMkLst>
      </pc:sldChg>
      <pc:sldChg chg="add">
        <pc:chgData name="Manish Sharma" userId="b799adb9ba789c8f" providerId="LiveId" clId="{A56E9385-429C-4983-850E-ECA79ECDBB0A}" dt="2022-07-22T05:14:43.588" v="308"/>
        <pc:sldMkLst>
          <pc:docMk/>
          <pc:sldMk cId="326244009" sldId="338"/>
        </pc:sldMkLst>
      </pc:sldChg>
      <pc:sldChg chg="add">
        <pc:chgData name="Manish Sharma" userId="b799adb9ba789c8f" providerId="LiveId" clId="{A56E9385-429C-4983-850E-ECA79ECDBB0A}" dt="2022-07-21T12:52:25.962" v="306"/>
        <pc:sldMkLst>
          <pc:docMk/>
          <pc:sldMk cId="914836995" sldId="339"/>
        </pc:sldMkLst>
      </pc:sldChg>
      <pc:sldChg chg="modSp add del mod">
        <pc:chgData name="Manish Sharma" userId="b799adb9ba789c8f" providerId="LiveId" clId="{A56E9385-429C-4983-850E-ECA79ECDBB0A}" dt="2022-07-23T12:40:07.756" v="1289" actId="20577"/>
        <pc:sldMkLst>
          <pc:docMk/>
          <pc:sldMk cId="2737212266" sldId="340"/>
        </pc:sldMkLst>
        <pc:spChg chg="mod">
          <ac:chgData name="Manish Sharma" userId="b799adb9ba789c8f" providerId="LiveId" clId="{A56E9385-429C-4983-850E-ECA79ECDBB0A}" dt="2022-07-23T12:40:07.756" v="1289" actId="20577"/>
          <ac:spMkLst>
            <pc:docMk/>
            <pc:sldMk cId="2737212266" sldId="340"/>
            <ac:spMk id="2" creationId="{4158C489-52BE-4B37-B045-E4AEE2EEB5B4}"/>
          </ac:spMkLst>
        </pc:spChg>
      </pc:sldChg>
      <pc:sldChg chg="modSp add del mod">
        <pc:chgData name="Manish Sharma" userId="b799adb9ba789c8f" providerId="LiveId" clId="{A56E9385-429C-4983-850E-ECA79ECDBB0A}" dt="2022-07-23T12:42:11.154" v="1298" actId="20577"/>
        <pc:sldMkLst>
          <pc:docMk/>
          <pc:sldMk cId="1876232458" sldId="341"/>
        </pc:sldMkLst>
        <pc:spChg chg="mod">
          <ac:chgData name="Manish Sharma" userId="b799adb9ba789c8f" providerId="LiveId" clId="{A56E9385-429C-4983-850E-ECA79ECDBB0A}" dt="2022-07-23T12:42:11.154" v="1298" actId="20577"/>
          <ac:spMkLst>
            <pc:docMk/>
            <pc:sldMk cId="1876232458" sldId="341"/>
            <ac:spMk id="2" creationId="{7E43FDEE-5713-4DD5-BAFA-837A25CA4F51}"/>
          </ac:spMkLst>
        </pc:spChg>
      </pc:sldChg>
      <pc:sldChg chg="add del">
        <pc:chgData name="Manish Sharma" userId="b799adb9ba789c8f" providerId="LiveId" clId="{A56E9385-429C-4983-850E-ECA79ECDBB0A}" dt="2022-07-29T07:24:58.632" v="1315"/>
        <pc:sldMkLst>
          <pc:docMk/>
          <pc:sldMk cId="1083906838" sldId="344"/>
        </pc:sldMkLst>
      </pc:sldChg>
      <pc:sldChg chg="add">
        <pc:chgData name="Manish Sharma" userId="b799adb9ba789c8f" providerId="LiveId" clId="{A56E9385-429C-4983-850E-ECA79ECDBB0A}" dt="2022-07-22T10:55:08.416" v="377"/>
        <pc:sldMkLst>
          <pc:docMk/>
          <pc:sldMk cId="2213827792" sldId="345"/>
        </pc:sldMkLst>
      </pc:sldChg>
      <pc:sldChg chg="add">
        <pc:chgData name="Manish Sharma" userId="b799adb9ba789c8f" providerId="LiveId" clId="{A56E9385-429C-4983-850E-ECA79ECDBB0A}" dt="2022-07-22T10:55:08.416" v="377"/>
        <pc:sldMkLst>
          <pc:docMk/>
          <pc:sldMk cId="1923206056" sldId="346"/>
        </pc:sldMkLst>
      </pc:sldChg>
      <pc:sldChg chg="add">
        <pc:chgData name="Manish Sharma" userId="b799adb9ba789c8f" providerId="LiveId" clId="{A56E9385-429C-4983-850E-ECA79ECDBB0A}" dt="2022-07-22T10:55:08.416" v="377"/>
        <pc:sldMkLst>
          <pc:docMk/>
          <pc:sldMk cId="3793334372" sldId="347"/>
        </pc:sldMkLst>
      </pc:sldChg>
      <pc:sldChg chg="modSp add mod">
        <pc:chgData name="Manish Sharma" userId="b799adb9ba789c8f" providerId="LiveId" clId="{A56E9385-429C-4983-850E-ECA79ECDBB0A}" dt="2022-07-22T11:06:30.832" v="379" actId="20577"/>
        <pc:sldMkLst>
          <pc:docMk/>
          <pc:sldMk cId="3976377021" sldId="349"/>
        </pc:sldMkLst>
        <pc:spChg chg="mod">
          <ac:chgData name="Manish Sharma" userId="b799adb9ba789c8f" providerId="LiveId" clId="{A56E9385-429C-4983-850E-ECA79ECDBB0A}" dt="2022-07-22T11:06:30.832" v="379" actId="20577"/>
          <ac:spMkLst>
            <pc:docMk/>
            <pc:sldMk cId="3976377021" sldId="349"/>
            <ac:spMk id="3" creationId="{DD39FBB7-5747-1D0B-63CE-8D9DC43E65C2}"/>
          </ac:spMkLst>
        </pc:spChg>
      </pc:sldChg>
      <pc:sldChg chg="add">
        <pc:chgData name="Manish Sharma" userId="b799adb9ba789c8f" providerId="LiveId" clId="{A56E9385-429C-4983-850E-ECA79ECDBB0A}" dt="2022-07-22T11:56:20.445" v="380"/>
        <pc:sldMkLst>
          <pc:docMk/>
          <pc:sldMk cId="2857248363" sldId="352"/>
        </pc:sldMkLst>
      </pc:sldChg>
      <pc:sldChg chg="add">
        <pc:chgData name="Manish Sharma" userId="b799adb9ba789c8f" providerId="LiveId" clId="{A56E9385-429C-4983-850E-ECA79ECDBB0A}" dt="2022-07-22T11:56:20.445" v="380"/>
        <pc:sldMkLst>
          <pc:docMk/>
          <pc:sldMk cId="2744805497" sldId="353"/>
        </pc:sldMkLst>
      </pc:sldChg>
      <pc:sldChg chg="modSp add del mod">
        <pc:chgData name="Manish Sharma" userId="b799adb9ba789c8f" providerId="LiveId" clId="{A56E9385-429C-4983-850E-ECA79ECDBB0A}" dt="2022-07-30T12:37:52.201" v="1376"/>
        <pc:sldMkLst>
          <pc:docMk/>
          <pc:sldMk cId="3543660359" sldId="354"/>
        </pc:sldMkLst>
        <pc:spChg chg="mod">
          <ac:chgData name="Manish Sharma" userId="b799adb9ba789c8f" providerId="LiveId" clId="{A56E9385-429C-4983-850E-ECA79ECDBB0A}" dt="2022-07-30T12:37:46.941" v="1374" actId="27636"/>
          <ac:spMkLst>
            <pc:docMk/>
            <pc:sldMk cId="3543660359" sldId="354"/>
            <ac:spMk id="3" creationId="{38AA7A56-7317-443A-B362-D7EF140B1CD1}"/>
          </ac:spMkLst>
        </pc:spChg>
      </pc:sldChg>
      <pc:sldChg chg="add">
        <pc:chgData name="Manish Sharma" userId="b799adb9ba789c8f" providerId="LiveId" clId="{A56E9385-429C-4983-850E-ECA79ECDBB0A}" dt="2022-07-22T08:05:02.927" v="313"/>
        <pc:sldMkLst>
          <pc:docMk/>
          <pc:sldMk cId="3237243737" sldId="357"/>
        </pc:sldMkLst>
      </pc:sldChg>
      <pc:sldChg chg="add">
        <pc:chgData name="Manish Sharma" userId="b799adb9ba789c8f" providerId="LiveId" clId="{A56E9385-429C-4983-850E-ECA79ECDBB0A}" dt="2022-07-22T08:05:02.927" v="313"/>
        <pc:sldMkLst>
          <pc:docMk/>
          <pc:sldMk cId="3787089593" sldId="358"/>
        </pc:sldMkLst>
      </pc:sldChg>
      <pc:sldChg chg="modSp add mod">
        <pc:chgData name="Manish Sharma" userId="b799adb9ba789c8f" providerId="LiveId" clId="{A56E9385-429C-4983-850E-ECA79ECDBB0A}" dt="2022-07-21T07:27:44.241" v="261" actId="113"/>
        <pc:sldMkLst>
          <pc:docMk/>
          <pc:sldMk cId="972214110" sldId="360"/>
        </pc:sldMkLst>
        <pc:spChg chg="mod">
          <ac:chgData name="Manish Sharma" userId="b799adb9ba789c8f" providerId="LiveId" clId="{A56E9385-429C-4983-850E-ECA79ECDBB0A}" dt="2022-07-21T07:27:44.241" v="261" actId="113"/>
          <ac:spMkLst>
            <pc:docMk/>
            <pc:sldMk cId="972214110" sldId="360"/>
            <ac:spMk id="3" creationId="{2041B854-E941-442F-BCFC-BDC1F7F4FC04}"/>
          </ac:spMkLst>
        </pc:spChg>
      </pc:sldChg>
      <pc:sldChg chg="add del">
        <pc:chgData name="Manish Sharma" userId="b799adb9ba789c8f" providerId="LiveId" clId="{A56E9385-429C-4983-850E-ECA79ECDBB0A}" dt="2022-07-23T08:00:59.076" v="660"/>
        <pc:sldMkLst>
          <pc:docMk/>
          <pc:sldMk cId="2514910419" sldId="379"/>
        </pc:sldMkLst>
      </pc:sldChg>
      <pc:sldChg chg="add del">
        <pc:chgData name="Manish Sharma" userId="b799adb9ba789c8f" providerId="LiveId" clId="{A56E9385-429C-4983-850E-ECA79ECDBB0A}" dt="2022-07-23T10:55:08.576" v="1264"/>
        <pc:sldMkLst>
          <pc:docMk/>
          <pc:sldMk cId="486550458" sldId="383"/>
        </pc:sldMkLst>
      </pc:sldChg>
      <pc:sldChg chg="add del">
        <pc:chgData name="Manish Sharma" userId="b799adb9ba789c8f" providerId="LiveId" clId="{A56E9385-429C-4983-850E-ECA79ECDBB0A}" dt="2022-07-23T10:55:08.576" v="1264"/>
        <pc:sldMkLst>
          <pc:docMk/>
          <pc:sldMk cId="1424805398" sldId="384"/>
        </pc:sldMkLst>
      </pc:sldChg>
      <pc:sldChg chg="add del">
        <pc:chgData name="Manish Sharma" userId="b799adb9ba789c8f" providerId="LiveId" clId="{A56E9385-429C-4983-850E-ECA79ECDBB0A}" dt="2022-07-23T11:34:04.524" v="1265"/>
        <pc:sldMkLst>
          <pc:docMk/>
          <pc:sldMk cId="1239693065" sldId="386"/>
        </pc:sldMkLst>
      </pc:sldChg>
      <pc:sldChg chg="add del">
        <pc:chgData name="Manish Sharma" userId="b799adb9ba789c8f" providerId="LiveId" clId="{A56E9385-429C-4983-850E-ECA79ECDBB0A}" dt="2022-07-23T11:34:04.524" v="1265"/>
        <pc:sldMkLst>
          <pc:docMk/>
          <pc:sldMk cId="2331089218" sldId="387"/>
        </pc:sldMkLst>
      </pc:sldChg>
      <pc:sldChg chg="add del">
        <pc:chgData name="Manish Sharma" userId="b799adb9ba789c8f" providerId="LiveId" clId="{A56E9385-429C-4983-850E-ECA79ECDBB0A}" dt="2022-07-23T11:34:04.524" v="1265"/>
        <pc:sldMkLst>
          <pc:docMk/>
          <pc:sldMk cId="940231496" sldId="388"/>
        </pc:sldMkLst>
      </pc:sldChg>
      <pc:sldChg chg="add del">
        <pc:chgData name="Manish Sharma" userId="b799adb9ba789c8f" providerId="LiveId" clId="{A56E9385-429C-4983-850E-ECA79ECDBB0A}" dt="2022-07-30T05:26:22.145" v="1336"/>
        <pc:sldMkLst>
          <pc:docMk/>
          <pc:sldMk cId="3313300973" sldId="391"/>
        </pc:sldMkLst>
      </pc:sldChg>
      <pc:sldChg chg="add del">
        <pc:chgData name="Manish Sharma" userId="b799adb9ba789c8f" providerId="LiveId" clId="{A56E9385-429C-4983-850E-ECA79ECDBB0A}" dt="2022-07-30T05:25:15.536" v="1333"/>
        <pc:sldMkLst>
          <pc:docMk/>
          <pc:sldMk cId="2204562738" sldId="392"/>
        </pc:sldMkLst>
      </pc:sldChg>
      <pc:sldChg chg="del">
        <pc:chgData name="Manish Sharma" userId="b799adb9ba789c8f" providerId="LiveId" clId="{A56E9385-429C-4983-850E-ECA79ECDBB0A}" dt="2022-07-21T04:34:28.566" v="0" actId="47"/>
        <pc:sldMkLst>
          <pc:docMk/>
          <pc:sldMk cId="23709531" sldId="393"/>
        </pc:sldMkLst>
      </pc:sldChg>
      <pc:sldChg chg="add del">
        <pc:chgData name="Manish Sharma" userId="b799adb9ba789c8f" providerId="LiveId" clId="{A56E9385-429C-4983-850E-ECA79ECDBB0A}" dt="2022-07-30T05:26:00.678" v="1335"/>
        <pc:sldMkLst>
          <pc:docMk/>
          <pc:sldMk cId="694169232" sldId="395"/>
        </pc:sldMkLst>
      </pc:sldChg>
      <pc:sldChg chg="add del">
        <pc:chgData name="Manish Sharma" userId="b799adb9ba789c8f" providerId="LiveId" clId="{A56E9385-429C-4983-850E-ECA79ECDBB0A}" dt="2022-07-30T05:26:00.678" v="1335"/>
        <pc:sldMkLst>
          <pc:docMk/>
          <pc:sldMk cId="3920928659" sldId="396"/>
        </pc:sldMkLst>
      </pc:sldChg>
      <pc:sldChg chg="add del">
        <pc:chgData name="Manish Sharma" userId="b799adb9ba789c8f" providerId="LiveId" clId="{A56E9385-429C-4983-850E-ECA79ECDBB0A}" dt="2022-07-30T07:58:56.416" v="1338"/>
        <pc:sldMkLst>
          <pc:docMk/>
          <pc:sldMk cId="3923253326" sldId="399"/>
        </pc:sldMkLst>
      </pc:sldChg>
      <pc:sldChg chg="add del">
        <pc:chgData name="Manish Sharma" userId="b799adb9ba789c8f" providerId="LiveId" clId="{A56E9385-429C-4983-850E-ECA79ECDBB0A}" dt="2022-07-30T07:58:56.416" v="1338"/>
        <pc:sldMkLst>
          <pc:docMk/>
          <pc:sldMk cId="1859098652" sldId="400"/>
        </pc:sldMkLst>
      </pc:sldChg>
      <pc:sldChg chg="add del">
        <pc:chgData name="Manish Sharma" userId="b799adb9ba789c8f" providerId="LiveId" clId="{A56E9385-429C-4983-850E-ECA79ECDBB0A}" dt="2022-07-30T07:58:56.416" v="1338"/>
        <pc:sldMkLst>
          <pc:docMk/>
          <pc:sldMk cId="2486780815" sldId="401"/>
        </pc:sldMkLst>
      </pc:sldChg>
      <pc:sldChg chg="add del">
        <pc:chgData name="Manish Sharma" userId="b799adb9ba789c8f" providerId="LiveId" clId="{A56E9385-429C-4983-850E-ECA79ECDBB0A}" dt="2022-07-30T08:03:33.363" v="1339"/>
        <pc:sldMkLst>
          <pc:docMk/>
          <pc:sldMk cId="2478318775" sldId="402"/>
        </pc:sldMkLst>
      </pc:sldChg>
      <pc:sldChg chg="add del">
        <pc:chgData name="Manish Sharma" userId="b799adb9ba789c8f" providerId="LiveId" clId="{A56E9385-429C-4983-850E-ECA79ECDBB0A}" dt="2022-07-30T10:36:05.297" v="1356"/>
        <pc:sldMkLst>
          <pc:docMk/>
          <pc:sldMk cId="2909444576" sldId="404"/>
        </pc:sldMkLst>
      </pc:sldChg>
      <pc:sldChg chg="add del">
        <pc:chgData name="Manish Sharma" userId="b799adb9ba789c8f" providerId="LiveId" clId="{A56E9385-429C-4983-850E-ECA79ECDBB0A}" dt="2022-07-30T10:36:05.297" v="1356"/>
        <pc:sldMkLst>
          <pc:docMk/>
          <pc:sldMk cId="1747891241" sldId="405"/>
        </pc:sldMkLst>
      </pc:sldChg>
      <pc:sldChg chg="add">
        <pc:chgData name="Manish Sharma" userId="b799adb9ba789c8f" providerId="LiveId" clId="{A56E9385-429C-4983-850E-ECA79ECDBB0A}" dt="2022-07-22T06:55:16.325" v="310"/>
        <pc:sldMkLst>
          <pc:docMk/>
          <pc:sldMk cId="2747173488" sldId="408"/>
        </pc:sldMkLst>
      </pc:sldChg>
      <pc:sldChg chg="add">
        <pc:chgData name="Manish Sharma" userId="b799adb9ba789c8f" providerId="LiveId" clId="{A56E9385-429C-4983-850E-ECA79ECDBB0A}" dt="2022-07-22T06:55:16.325" v="310"/>
        <pc:sldMkLst>
          <pc:docMk/>
          <pc:sldMk cId="956484382" sldId="410"/>
        </pc:sldMkLst>
      </pc:sldChg>
      <pc:sldChg chg="add">
        <pc:chgData name="Manish Sharma" userId="b799adb9ba789c8f" providerId="LiveId" clId="{A56E9385-429C-4983-850E-ECA79ECDBB0A}" dt="2022-07-22T05:37:41.028" v="309"/>
        <pc:sldMkLst>
          <pc:docMk/>
          <pc:sldMk cId="653593098" sldId="414"/>
        </pc:sldMkLst>
      </pc:sldChg>
      <pc:sldChg chg="add">
        <pc:chgData name="Manish Sharma" userId="b799adb9ba789c8f" providerId="LiveId" clId="{A56E9385-429C-4983-850E-ECA79ECDBB0A}" dt="2022-07-22T05:37:41.028" v="309"/>
        <pc:sldMkLst>
          <pc:docMk/>
          <pc:sldMk cId="2092420744" sldId="415"/>
        </pc:sldMkLst>
      </pc:sldChg>
      <pc:sldChg chg="add">
        <pc:chgData name="Manish Sharma" userId="b799adb9ba789c8f" providerId="LiveId" clId="{A56E9385-429C-4983-850E-ECA79ECDBB0A}" dt="2022-07-22T05:37:41.028" v="309"/>
        <pc:sldMkLst>
          <pc:docMk/>
          <pc:sldMk cId="659409853" sldId="416"/>
        </pc:sldMkLst>
      </pc:sldChg>
      <pc:sldChg chg="add">
        <pc:chgData name="Manish Sharma" userId="b799adb9ba789c8f" providerId="LiveId" clId="{A56E9385-429C-4983-850E-ECA79ECDBB0A}" dt="2022-07-22T06:55:16.325" v="310"/>
        <pc:sldMkLst>
          <pc:docMk/>
          <pc:sldMk cId="3598278816" sldId="418"/>
        </pc:sldMkLst>
      </pc:sldChg>
      <pc:sldChg chg="add del">
        <pc:chgData name="Manish Sharma" userId="b799adb9ba789c8f" providerId="LiveId" clId="{A56E9385-429C-4983-850E-ECA79ECDBB0A}" dt="2022-07-23T05:38:08.852" v="659"/>
        <pc:sldMkLst>
          <pc:docMk/>
          <pc:sldMk cId="1426255416" sldId="419"/>
        </pc:sldMkLst>
      </pc:sldChg>
      <pc:sldChg chg="del">
        <pc:chgData name="Manish Sharma" userId="b799adb9ba789c8f" providerId="LiveId" clId="{A56E9385-429C-4983-850E-ECA79ECDBB0A}" dt="2022-07-21T04:34:28.566" v="0" actId="47"/>
        <pc:sldMkLst>
          <pc:docMk/>
          <pc:sldMk cId="1148228370" sldId="420"/>
        </pc:sldMkLst>
      </pc:sldChg>
      <pc:sldChg chg="add">
        <pc:chgData name="Manish Sharma" userId="b799adb9ba789c8f" providerId="LiveId" clId="{A56E9385-429C-4983-850E-ECA79ECDBB0A}" dt="2022-07-22T06:55:16.325" v="310"/>
        <pc:sldMkLst>
          <pc:docMk/>
          <pc:sldMk cId="4275185108" sldId="420"/>
        </pc:sldMkLst>
      </pc:sldChg>
      <pc:sldChg chg="add">
        <pc:chgData name="Manish Sharma" userId="b799adb9ba789c8f" providerId="LiveId" clId="{A56E9385-429C-4983-850E-ECA79ECDBB0A}" dt="2022-07-22T06:55:16.325" v="310"/>
        <pc:sldMkLst>
          <pc:docMk/>
          <pc:sldMk cId="107821572" sldId="421"/>
        </pc:sldMkLst>
      </pc:sldChg>
      <pc:sldChg chg="add del">
        <pc:chgData name="Manish Sharma" userId="b799adb9ba789c8f" providerId="LiveId" clId="{A56E9385-429C-4983-850E-ECA79ECDBB0A}" dt="2022-07-23T08:00:59.076" v="660"/>
        <pc:sldMkLst>
          <pc:docMk/>
          <pc:sldMk cId="2543228366" sldId="422"/>
        </pc:sldMkLst>
      </pc:sldChg>
      <pc:sldChg chg="add del">
        <pc:chgData name="Manish Sharma" userId="b799adb9ba789c8f" providerId="LiveId" clId="{A56E9385-429C-4983-850E-ECA79ECDBB0A}" dt="2022-07-23T08:00:59.076" v="660"/>
        <pc:sldMkLst>
          <pc:docMk/>
          <pc:sldMk cId="2451827515" sldId="423"/>
        </pc:sldMkLst>
      </pc:sldChg>
      <pc:sldChg chg="add">
        <pc:chgData name="Manish Sharma" userId="b799adb9ba789c8f" providerId="LiveId" clId="{A56E9385-429C-4983-850E-ECA79ECDBB0A}" dt="2022-07-23T08:21:13.530" v="663"/>
        <pc:sldMkLst>
          <pc:docMk/>
          <pc:sldMk cId="1371608187" sldId="424"/>
        </pc:sldMkLst>
      </pc:sldChg>
      <pc:sldChg chg="del">
        <pc:chgData name="Manish Sharma" userId="b799adb9ba789c8f" providerId="LiveId" clId="{A56E9385-429C-4983-850E-ECA79ECDBB0A}" dt="2022-07-21T04:34:28.566" v="0" actId="47"/>
        <pc:sldMkLst>
          <pc:docMk/>
          <pc:sldMk cId="3238796746" sldId="424"/>
        </pc:sldMkLst>
      </pc:sldChg>
      <pc:sldChg chg="del">
        <pc:chgData name="Manish Sharma" userId="b799adb9ba789c8f" providerId="LiveId" clId="{A56E9385-429C-4983-850E-ECA79ECDBB0A}" dt="2022-07-21T04:34:28.566" v="0" actId="47"/>
        <pc:sldMkLst>
          <pc:docMk/>
          <pc:sldMk cId="2866300543" sldId="425"/>
        </pc:sldMkLst>
      </pc:sldChg>
      <pc:sldChg chg="del">
        <pc:chgData name="Manish Sharma" userId="b799adb9ba789c8f" providerId="LiveId" clId="{A56E9385-429C-4983-850E-ECA79ECDBB0A}" dt="2022-07-21T04:34:28.566" v="0" actId="47"/>
        <pc:sldMkLst>
          <pc:docMk/>
          <pc:sldMk cId="1043698762" sldId="426"/>
        </pc:sldMkLst>
      </pc:sldChg>
      <pc:sldChg chg="del">
        <pc:chgData name="Manish Sharma" userId="b799adb9ba789c8f" providerId="LiveId" clId="{A56E9385-429C-4983-850E-ECA79ECDBB0A}" dt="2022-07-21T04:34:28.566" v="0" actId="47"/>
        <pc:sldMkLst>
          <pc:docMk/>
          <pc:sldMk cId="3267737871" sldId="427"/>
        </pc:sldMkLst>
      </pc:sldChg>
      <pc:sldChg chg="del">
        <pc:chgData name="Manish Sharma" userId="b799adb9ba789c8f" providerId="LiveId" clId="{A56E9385-429C-4983-850E-ECA79ECDBB0A}" dt="2022-07-21T04:34:28.566" v="0" actId="47"/>
        <pc:sldMkLst>
          <pc:docMk/>
          <pc:sldMk cId="3577636926" sldId="428"/>
        </pc:sldMkLst>
      </pc:sldChg>
      <pc:sldChg chg="del">
        <pc:chgData name="Manish Sharma" userId="b799adb9ba789c8f" providerId="LiveId" clId="{A56E9385-429C-4983-850E-ECA79ECDBB0A}" dt="2022-07-21T04:34:28.566" v="0" actId="47"/>
        <pc:sldMkLst>
          <pc:docMk/>
          <pc:sldMk cId="1411139689" sldId="429"/>
        </pc:sldMkLst>
      </pc:sldChg>
      <pc:sldChg chg="del">
        <pc:chgData name="Manish Sharma" userId="b799adb9ba789c8f" providerId="LiveId" clId="{A56E9385-429C-4983-850E-ECA79ECDBB0A}" dt="2022-07-21T04:34:28.566" v="0" actId="47"/>
        <pc:sldMkLst>
          <pc:docMk/>
          <pc:sldMk cId="1052071299" sldId="430"/>
        </pc:sldMkLst>
      </pc:sldChg>
      <pc:sldChg chg="add del ord">
        <pc:chgData name="Manish Sharma" userId="b799adb9ba789c8f" providerId="LiveId" clId="{A56E9385-429C-4983-850E-ECA79ECDBB0A}" dt="2022-07-23T11:34:07.902" v="1267"/>
        <pc:sldMkLst>
          <pc:docMk/>
          <pc:sldMk cId="1557044070" sldId="431"/>
        </pc:sldMkLst>
      </pc:sldChg>
      <pc:sldChg chg="add">
        <pc:chgData name="Manish Sharma" userId="b799adb9ba789c8f" providerId="LiveId" clId="{A56E9385-429C-4983-850E-ECA79ECDBB0A}" dt="2022-07-22T06:55:16.325" v="310"/>
        <pc:sldMkLst>
          <pc:docMk/>
          <pc:sldMk cId="3760871201" sldId="432"/>
        </pc:sldMkLst>
      </pc:sldChg>
      <pc:sldChg chg="add">
        <pc:chgData name="Manish Sharma" userId="b799adb9ba789c8f" providerId="LiveId" clId="{A56E9385-429C-4983-850E-ECA79ECDBB0A}" dt="2022-07-22T07:31:57.085" v="312"/>
        <pc:sldMkLst>
          <pc:docMk/>
          <pc:sldMk cId="860196464" sldId="433"/>
        </pc:sldMkLst>
      </pc:sldChg>
      <pc:sldChg chg="del">
        <pc:chgData name="Manish Sharma" userId="b799adb9ba789c8f" providerId="LiveId" clId="{A56E9385-429C-4983-850E-ECA79ECDBB0A}" dt="2022-07-21T04:34:28.566" v="0" actId="47"/>
        <pc:sldMkLst>
          <pc:docMk/>
          <pc:sldMk cId="1063568358" sldId="433"/>
        </pc:sldMkLst>
      </pc:sldChg>
      <pc:sldChg chg="del">
        <pc:chgData name="Manish Sharma" userId="b799adb9ba789c8f" providerId="LiveId" clId="{A56E9385-429C-4983-850E-ECA79ECDBB0A}" dt="2022-07-21T04:34:28.566" v="0" actId="47"/>
        <pc:sldMkLst>
          <pc:docMk/>
          <pc:sldMk cId="1482665698" sldId="434"/>
        </pc:sldMkLst>
      </pc:sldChg>
      <pc:sldChg chg="add">
        <pc:chgData name="Manish Sharma" userId="b799adb9ba789c8f" providerId="LiveId" clId="{A56E9385-429C-4983-850E-ECA79ECDBB0A}" dt="2022-07-22T08:05:02.927" v="313"/>
        <pc:sldMkLst>
          <pc:docMk/>
          <pc:sldMk cId="3333941658" sldId="434"/>
        </pc:sldMkLst>
      </pc:sldChg>
      <pc:sldChg chg="add">
        <pc:chgData name="Manish Sharma" userId="b799adb9ba789c8f" providerId="LiveId" clId="{A56E9385-429C-4983-850E-ECA79ECDBB0A}" dt="2022-07-22T08:05:02.927" v="313"/>
        <pc:sldMkLst>
          <pc:docMk/>
          <pc:sldMk cId="292172318" sldId="435"/>
        </pc:sldMkLst>
      </pc:sldChg>
      <pc:sldChg chg="del">
        <pc:chgData name="Manish Sharma" userId="b799adb9ba789c8f" providerId="LiveId" clId="{A56E9385-429C-4983-850E-ECA79ECDBB0A}" dt="2022-07-21T04:34:28.566" v="0" actId="47"/>
        <pc:sldMkLst>
          <pc:docMk/>
          <pc:sldMk cId="952090625" sldId="435"/>
        </pc:sldMkLst>
      </pc:sldChg>
      <pc:sldChg chg="del">
        <pc:chgData name="Manish Sharma" userId="b799adb9ba789c8f" providerId="LiveId" clId="{A56E9385-429C-4983-850E-ECA79ECDBB0A}" dt="2022-07-21T04:34:28.566" v="0" actId="47"/>
        <pc:sldMkLst>
          <pc:docMk/>
          <pc:sldMk cId="2637513665" sldId="436"/>
        </pc:sldMkLst>
      </pc:sldChg>
      <pc:sldChg chg="add del">
        <pc:chgData name="Manish Sharma" userId="b799adb9ba789c8f" providerId="LiveId" clId="{A56E9385-429C-4983-850E-ECA79ECDBB0A}" dt="2022-07-30T05:26:00.678" v="1335"/>
        <pc:sldMkLst>
          <pc:docMk/>
          <pc:sldMk cId="2511821346" sldId="437"/>
        </pc:sldMkLst>
      </pc:sldChg>
      <pc:sldChg chg="add del">
        <pc:chgData name="Manish Sharma" userId="b799adb9ba789c8f" providerId="LiveId" clId="{A56E9385-429C-4983-850E-ECA79ECDBB0A}" dt="2022-07-30T06:03:21.396" v="1337"/>
        <pc:sldMkLst>
          <pc:docMk/>
          <pc:sldMk cId="2424590513" sldId="438"/>
        </pc:sldMkLst>
      </pc:sldChg>
      <pc:sldChg chg="del">
        <pc:chgData name="Manish Sharma" userId="b799adb9ba789c8f" providerId="LiveId" clId="{A56E9385-429C-4983-850E-ECA79ECDBB0A}" dt="2022-07-21T04:34:28.566" v="0" actId="47"/>
        <pc:sldMkLst>
          <pc:docMk/>
          <pc:sldMk cId="1849639710" sldId="439"/>
        </pc:sldMkLst>
      </pc:sldChg>
      <pc:sldChg chg="del">
        <pc:chgData name="Manish Sharma" userId="b799adb9ba789c8f" providerId="LiveId" clId="{A56E9385-429C-4983-850E-ECA79ECDBB0A}" dt="2022-07-21T04:34:28.566" v="0" actId="47"/>
        <pc:sldMkLst>
          <pc:docMk/>
          <pc:sldMk cId="1705730532" sldId="440"/>
        </pc:sldMkLst>
      </pc:sldChg>
      <pc:sldChg chg="del">
        <pc:chgData name="Manish Sharma" userId="b799adb9ba789c8f" providerId="LiveId" clId="{A56E9385-429C-4983-850E-ECA79ECDBB0A}" dt="2022-07-21T04:34:28.566" v="0" actId="47"/>
        <pc:sldMkLst>
          <pc:docMk/>
          <pc:sldMk cId="345498940" sldId="441"/>
        </pc:sldMkLst>
      </pc:sldChg>
      <pc:sldChg chg="add del">
        <pc:chgData name="Manish Sharma" userId="b799adb9ba789c8f" providerId="LiveId" clId="{A56E9385-429C-4983-850E-ECA79ECDBB0A}" dt="2022-07-30T12:38:11.363" v="1377"/>
        <pc:sldMkLst>
          <pc:docMk/>
          <pc:sldMk cId="716795003" sldId="442"/>
        </pc:sldMkLst>
      </pc:sldChg>
      <pc:sldChg chg="modSp add del mod">
        <pc:chgData name="Manish Sharma" userId="b799adb9ba789c8f" providerId="LiveId" clId="{A56E9385-429C-4983-850E-ECA79ECDBB0A}" dt="2022-07-30T12:39:08.924" v="1380" actId="20577"/>
        <pc:sldMkLst>
          <pc:docMk/>
          <pc:sldMk cId="4182215369" sldId="443"/>
        </pc:sldMkLst>
        <pc:spChg chg="mod">
          <ac:chgData name="Manish Sharma" userId="b799adb9ba789c8f" providerId="LiveId" clId="{A56E9385-429C-4983-850E-ECA79ECDBB0A}" dt="2022-07-30T12:39:08.924" v="1380" actId="20577"/>
          <ac:spMkLst>
            <pc:docMk/>
            <pc:sldMk cId="4182215369" sldId="443"/>
            <ac:spMk id="4" creationId="{EBCA41C2-6D74-43C0-8E07-850BC84B43B9}"/>
          </ac:spMkLst>
        </pc:spChg>
      </pc:sldChg>
      <pc:sldChg chg="add del">
        <pc:chgData name="Manish Sharma" userId="b799adb9ba789c8f" providerId="LiveId" clId="{A56E9385-429C-4983-850E-ECA79ECDBB0A}" dt="2022-07-30T12:43:11.971" v="1382"/>
        <pc:sldMkLst>
          <pc:docMk/>
          <pc:sldMk cId="1412042572" sldId="444"/>
        </pc:sldMkLst>
      </pc:sldChg>
      <pc:sldChg chg="del">
        <pc:chgData name="Manish Sharma" userId="b799adb9ba789c8f" providerId="LiveId" clId="{A56E9385-429C-4983-850E-ECA79ECDBB0A}" dt="2022-07-21T04:34:28.566" v="0" actId="47"/>
        <pc:sldMkLst>
          <pc:docMk/>
          <pc:sldMk cId="603927035" sldId="445"/>
        </pc:sldMkLst>
      </pc:sldChg>
      <pc:sldChg chg="add del">
        <pc:chgData name="Manish Sharma" userId="b799adb9ba789c8f" providerId="LiveId" clId="{A56E9385-429C-4983-850E-ECA79ECDBB0A}" dt="2022-07-30T12:43:30.509" v="1383"/>
        <pc:sldMkLst>
          <pc:docMk/>
          <pc:sldMk cId="1755021175" sldId="446"/>
        </pc:sldMkLst>
      </pc:sldChg>
      <pc:sldChg chg="add setBg">
        <pc:chgData name="Manish Sharma" userId="b799adb9ba789c8f" providerId="LiveId" clId="{A56E9385-429C-4983-850E-ECA79ECDBB0A}" dt="2022-07-21T05:36:24.275" v="106"/>
        <pc:sldMkLst>
          <pc:docMk/>
          <pc:sldMk cId="2232520977" sldId="451"/>
        </pc:sldMkLst>
      </pc:sldChg>
      <pc:sldChg chg="delSp add setBg delDesignElem">
        <pc:chgData name="Manish Sharma" userId="b799adb9ba789c8f" providerId="LiveId" clId="{A56E9385-429C-4983-850E-ECA79ECDBB0A}" dt="2022-07-21T05:39:31.956" v="111"/>
        <pc:sldMkLst>
          <pc:docMk/>
          <pc:sldMk cId="721619654" sldId="452"/>
        </pc:sldMkLst>
        <pc:spChg chg="del">
          <ac:chgData name="Manish Sharma" userId="b799adb9ba789c8f" providerId="LiveId" clId="{A56E9385-429C-4983-850E-ECA79ECDBB0A}" dt="2022-07-21T05:39:31.956" v="111"/>
          <ac:spMkLst>
            <pc:docMk/>
            <pc:sldMk cId="721619654" sldId="452"/>
            <ac:spMk id="77" creationId="{2659FDB4-FCBE-4A89-B46D-43D4FA54464D}"/>
          </ac:spMkLst>
        </pc:spChg>
        <pc:cxnChg chg="del">
          <ac:chgData name="Manish Sharma" userId="b799adb9ba789c8f" providerId="LiveId" clId="{A56E9385-429C-4983-850E-ECA79ECDBB0A}" dt="2022-07-21T05:39:31.956" v="111"/>
          <ac:cxnSpMkLst>
            <pc:docMk/>
            <pc:sldMk cId="721619654" sldId="452"/>
            <ac:cxnSpMk id="78" creationId="{C8F51B3F-8331-4E4A-AE96-D47B1006EEAD}"/>
          </ac:cxnSpMkLst>
        </pc:cxnChg>
      </pc:sldChg>
      <pc:sldChg chg="addSp delSp modSp add mod setBg delDesignElem">
        <pc:chgData name="Manish Sharma" userId="b799adb9ba789c8f" providerId="LiveId" clId="{A56E9385-429C-4983-850E-ECA79ECDBB0A}" dt="2022-07-21T05:38:32.259" v="109" actId="26606"/>
        <pc:sldMkLst>
          <pc:docMk/>
          <pc:sldMk cId="2662589359" sldId="453"/>
        </pc:sldMkLst>
        <pc:spChg chg="mod">
          <ac:chgData name="Manish Sharma" userId="b799adb9ba789c8f" providerId="LiveId" clId="{A56E9385-429C-4983-850E-ECA79ECDBB0A}" dt="2022-07-21T05:38:32.259" v="109" actId="26606"/>
          <ac:spMkLst>
            <pc:docMk/>
            <pc:sldMk cId="2662589359" sldId="453"/>
            <ac:spMk id="2" creationId="{92344086-22FE-8975-105C-22E303C16A92}"/>
          </ac:spMkLst>
        </pc:spChg>
        <pc:spChg chg="mod">
          <ac:chgData name="Manish Sharma" userId="b799adb9ba789c8f" providerId="LiveId" clId="{A56E9385-429C-4983-850E-ECA79ECDBB0A}" dt="2022-07-21T05:38:32.259" v="109" actId="26606"/>
          <ac:spMkLst>
            <pc:docMk/>
            <pc:sldMk cId="2662589359" sldId="453"/>
            <ac:spMk id="3" creationId="{8B504747-86D6-B622-356E-2E2BD157B137}"/>
          </ac:spMkLst>
        </pc:spChg>
        <pc:spChg chg="add">
          <ac:chgData name="Manish Sharma" userId="b799adb9ba789c8f" providerId="LiveId" clId="{A56E9385-429C-4983-850E-ECA79ECDBB0A}" dt="2022-07-21T05:38:32.259" v="109" actId="26606"/>
          <ac:spMkLst>
            <pc:docMk/>
            <pc:sldMk cId="2662589359" sldId="453"/>
            <ac:spMk id="8" creationId="{488333BA-AE6E-427A-9B16-A39C8073F4EB}"/>
          </ac:spMkLst>
        </pc:spChg>
        <pc:spChg chg="add">
          <ac:chgData name="Manish Sharma" userId="b799adb9ba789c8f" providerId="LiveId" clId="{A56E9385-429C-4983-850E-ECA79ECDBB0A}" dt="2022-07-21T05:38:32.259" v="109" actId="26606"/>
          <ac:spMkLst>
            <pc:docMk/>
            <pc:sldMk cId="2662589359" sldId="453"/>
            <ac:spMk id="10" creationId="{F98ED85F-DCEE-4B50-802E-71A6E3E12B04}"/>
          </ac:spMkLst>
        </pc:spChg>
        <pc:spChg chg="del">
          <ac:chgData name="Manish Sharma" userId="b799adb9ba789c8f" providerId="LiveId" clId="{A56E9385-429C-4983-850E-ECA79ECDBB0A}" dt="2022-07-21T05:38:12.462" v="108"/>
          <ac:spMkLst>
            <pc:docMk/>
            <pc:sldMk cId="2662589359" sldId="453"/>
            <ac:spMk id="15" creationId="{B775CD93-9DF2-48CB-9F57-1BCA9A46C7FA}"/>
          </ac:spMkLst>
        </pc:spChg>
        <pc:spChg chg="del">
          <ac:chgData name="Manish Sharma" userId="b799adb9ba789c8f" providerId="LiveId" clId="{A56E9385-429C-4983-850E-ECA79ECDBB0A}" dt="2022-07-21T05:38:12.462" v="108"/>
          <ac:spMkLst>
            <pc:docMk/>
            <pc:sldMk cId="2662589359" sldId="453"/>
            <ac:spMk id="17" creationId="{6166C6D1-23AC-49C4-BA07-238E4E9F8CEB}"/>
          </ac:spMkLst>
        </pc:spChg>
        <pc:spChg chg="del">
          <ac:chgData name="Manish Sharma" userId="b799adb9ba789c8f" providerId="LiveId" clId="{A56E9385-429C-4983-850E-ECA79ECDBB0A}" dt="2022-07-21T05:38:12.462" v="108"/>
          <ac:spMkLst>
            <pc:docMk/>
            <pc:sldMk cId="2662589359" sldId="453"/>
            <ac:spMk id="19" creationId="{1C091803-41C2-48E0-9228-5148460C7479}"/>
          </ac:spMkLst>
        </pc:spChg>
      </pc:sldChg>
      <pc:sldChg chg="delSp add setBg delDesignElem">
        <pc:chgData name="Manish Sharma" userId="b799adb9ba789c8f" providerId="LiveId" clId="{A56E9385-429C-4983-850E-ECA79ECDBB0A}" dt="2022-07-21T05:42:53.976" v="114"/>
        <pc:sldMkLst>
          <pc:docMk/>
          <pc:sldMk cId="778852520" sldId="454"/>
        </pc:sldMkLst>
        <pc:spChg chg="del">
          <ac:chgData name="Manish Sharma" userId="b799adb9ba789c8f" providerId="LiveId" clId="{A56E9385-429C-4983-850E-ECA79ECDBB0A}" dt="2022-07-21T05:42:53.976" v="114"/>
          <ac:spMkLst>
            <pc:docMk/>
            <pc:sldMk cId="778852520" sldId="454"/>
            <ac:spMk id="2055" creationId="{AB8C311F-7253-4AED-9701-7FC0708C41C7}"/>
          </ac:spMkLst>
        </pc:spChg>
        <pc:spChg chg="del">
          <ac:chgData name="Manish Sharma" userId="b799adb9ba789c8f" providerId="LiveId" clId="{A56E9385-429C-4983-850E-ECA79ECDBB0A}" dt="2022-07-21T05:42:53.976" v="114"/>
          <ac:spMkLst>
            <pc:docMk/>
            <pc:sldMk cId="778852520" sldId="454"/>
            <ac:spMk id="2057" creationId="{E2384209-CB15-4CDF-9D31-C44FD9A3F20D}"/>
          </ac:spMkLst>
        </pc:spChg>
        <pc:spChg chg="del">
          <ac:chgData name="Manish Sharma" userId="b799adb9ba789c8f" providerId="LiveId" clId="{A56E9385-429C-4983-850E-ECA79ECDBB0A}" dt="2022-07-21T05:42:53.976" v="114"/>
          <ac:spMkLst>
            <pc:docMk/>
            <pc:sldMk cId="778852520" sldId="454"/>
            <ac:spMk id="2059" creationId="{2633B3B5-CC90-43F0-8714-D31D1F3F0209}"/>
          </ac:spMkLst>
        </pc:spChg>
        <pc:spChg chg="del">
          <ac:chgData name="Manish Sharma" userId="b799adb9ba789c8f" providerId="LiveId" clId="{A56E9385-429C-4983-850E-ECA79ECDBB0A}" dt="2022-07-21T05:42:53.976" v="114"/>
          <ac:spMkLst>
            <pc:docMk/>
            <pc:sldMk cId="778852520" sldId="454"/>
            <ac:spMk id="2061" creationId="{A8D57A06-A426-446D-B02C-A2DC6B62E45E}"/>
          </ac:spMkLst>
        </pc:spChg>
      </pc:sldChg>
      <pc:sldChg chg="add">
        <pc:chgData name="Manish Sharma" userId="b799adb9ba789c8f" providerId="LiveId" clId="{A56E9385-429C-4983-850E-ECA79ECDBB0A}" dt="2022-07-21T05:40:30.339" v="112"/>
        <pc:sldMkLst>
          <pc:docMk/>
          <pc:sldMk cId="1763111899" sldId="455"/>
        </pc:sldMkLst>
      </pc:sldChg>
      <pc:sldChg chg="delSp add setBg delDesignElem">
        <pc:chgData name="Manish Sharma" userId="b799adb9ba789c8f" providerId="LiveId" clId="{A56E9385-429C-4983-850E-ECA79ECDBB0A}" dt="2022-07-21T05:45:57.201" v="116"/>
        <pc:sldMkLst>
          <pc:docMk/>
          <pc:sldMk cId="3002607134" sldId="456"/>
        </pc:sldMkLst>
        <pc:spChg chg="del">
          <ac:chgData name="Manish Sharma" userId="b799adb9ba789c8f" providerId="LiveId" clId="{A56E9385-429C-4983-850E-ECA79ECDBB0A}" dt="2022-07-21T05:45:57.201" v="116"/>
          <ac:spMkLst>
            <pc:docMk/>
            <pc:sldMk cId="3002607134" sldId="456"/>
            <ac:spMk id="3087" creationId="{32BC26D8-82FB-445E-AA49-62A77D7C1EE0}"/>
          </ac:spMkLst>
        </pc:spChg>
        <pc:spChg chg="del">
          <ac:chgData name="Manish Sharma" userId="b799adb9ba789c8f" providerId="LiveId" clId="{A56E9385-429C-4983-850E-ECA79ECDBB0A}" dt="2022-07-21T05:45:57.201" v="116"/>
          <ac:spMkLst>
            <pc:docMk/>
            <pc:sldMk cId="3002607134" sldId="456"/>
            <ac:spMk id="3088" creationId="{CB44330D-EA18-4254-AA95-EB49948539B8}"/>
          </ac:spMkLst>
        </pc:spChg>
      </pc:sldChg>
      <pc:sldChg chg="add">
        <pc:chgData name="Manish Sharma" userId="b799adb9ba789c8f" providerId="LiveId" clId="{A56E9385-429C-4983-850E-ECA79ECDBB0A}" dt="2022-07-21T06:19:12.619" v="119"/>
        <pc:sldMkLst>
          <pc:docMk/>
          <pc:sldMk cId="4205991571" sldId="457"/>
        </pc:sldMkLst>
      </pc:sldChg>
      <pc:sldChg chg="modSp add mod">
        <pc:chgData name="Manish Sharma" userId="b799adb9ba789c8f" providerId="LiveId" clId="{A56E9385-429C-4983-850E-ECA79ECDBB0A}" dt="2022-07-21T06:58:59.546" v="259" actId="20577"/>
        <pc:sldMkLst>
          <pc:docMk/>
          <pc:sldMk cId="2486061415" sldId="458"/>
        </pc:sldMkLst>
        <pc:spChg chg="mod">
          <ac:chgData name="Manish Sharma" userId="b799adb9ba789c8f" providerId="LiveId" clId="{A56E9385-429C-4983-850E-ECA79ECDBB0A}" dt="2022-07-21T06:58:59.546" v="259" actId="20577"/>
          <ac:spMkLst>
            <pc:docMk/>
            <pc:sldMk cId="2486061415" sldId="458"/>
            <ac:spMk id="3" creationId="{F14C3681-7541-31B3-3231-0E808AB6D855}"/>
          </ac:spMkLst>
        </pc:spChg>
      </pc:sldChg>
      <pc:sldChg chg="modSp new mod">
        <pc:chgData name="Manish Sharma" userId="b799adb9ba789c8f" providerId="LiveId" clId="{A56E9385-429C-4983-850E-ECA79ECDBB0A}" dt="2022-07-21T06:52:46.657" v="257" actId="20577"/>
        <pc:sldMkLst>
          <pc:docMk/>
          <pc:sldMk cId="3558497055" sldId="459"/>
        </pc:sldMkLst>
        <pc:spChg chg="mod">
          <ac:chgData name="Manish Sharma" userId="b799adb9ba789c8f" providerId="LiveId" clId="{A56E9385-429C-4983-850E-ECA79ECDBB0A}" dt="2022-07-21T06:52:19.426" v="207" actId="20577"/>
          <ac:spMkLst>
            <pc:docMk/>
            <pc:sldMk cId="3558497055" sldId="459"/>
            <ac:spMk id="2" creationId="{7FFCFAFA-9071-78C8-9B41-8E5241550FBE}"/>
          </ac:spMkLst>
        </pc:spChg>
        <pc:spChg chg="mod">
          <ac:chgData name="Manish Sharma" userId="b799adb9ba789c8f" providerId="LiveId" clId="{A56E9385-429C-4983-850E-ECA79ECDBB0A}" dt="2022-07-21T06:52:46.657" v="257" actId="20577"/>
          <ac:spMkLst>
            <pc:docMk/>
            <pc:sldMk cId="3558497055" sldId="459"/>
            <ac:spMk id="3" creationId="{C9C682C6-FD3A-5364-CB46-82D8C320C6B5}"/>
          </ac:spMkLst>
        </pc:spChg>
      </pc:sldChg>
      <pc:sldChg chg="add">
        <pc:chgData name="Manish Sharma" userId="b799adb9ba789c8f" providerId="LiveId" clId="{A56E9385-429C-4983-850E-ECA79ECDBB0A}" dt="2022-07-21T07:28:52.552" v="262"/>
        <pc:sldMkLst>
          <pc:docMk/>
          <pc:sldMk cId="2550034210" sldId="460"/>
        </pc:sldMkLst>
      </pc:sldChg>
      <pc:sldChg chg="addSp delSp modSp new mod">
        <pc:chgData name="Manish Sharma" userId="b799adb9ba789c8f" providerId="LiveId" clId="{A56E9385-429C-4983-850E-ECA79ECDBB0A}" dt="2022-07-21T07:35:05.935" v="299" actId="20577"/>
        <pc:sldMkLst>
          <pc:docMk/>
          <pc:sldMk cId="2161690866" sldId="461"/>
        </pc:sldMkLst>
        <pc:spChg chg="del">
          <ac:chgData name="Manish Sharma" userId="b799adb9ba789c8f" providerId="LiveId" clId="{A56E9385-429C-4983-850E-ECA79ECDBB0A}" dt="2022-07-21T07:32:24.397" v="265" actId="478"/>
          <ac:spMkLst>
            <pc:docMk/>
            <pc:sldMk cId="2161690866" sldId="461"/>
            <ac:spMk id="2" creationId="{16325B46-98A6-69A3-2984-F619E1FDD447}"/>
          </ac:spMkLst>
        </pc:spChg>
        <pc:spChg chg="del">
          <ac:chgData name="Manish Sharma" userId="b799adb9ba789c8f" providerId="LiveId" clId="{A56E9385-429C-4983-850E-ECA79ECDBB0A}" dt="2022-07-21T07:32:24.397" v="265" actId="478"/>
          <ac:spMkLst>
            <pc:docMk/>
            <pc:sldMk cId="2161690866" sldId="461"/>
            <ac:spMk id="3" creationId="{37CDB179-3190-061E-819C-7935D40D1939}"/>
          </ac:spMkLst>
        </pc:spChg>
        <pc:spChg chg="add mod">
          <ac:chgData name="Manish Sharma" userId="b799adb9ba789c8f" providerId="LiveId" clId="{A56E9385-429C-4983-850E-ECA79ECDBB0A}" dt="2022-07-21T07:32:32.874" v="266"/>
          <ac:spMkLst>
            <pc:docMk/>
            <pc:sldMk cId="2161690866" sldId="461"/>
            <ac:spMk id="4" creationId="{7ED52BBF-6137-580D-EE2A-FA8386832528}"/>
          </ac:spMkLst>
        </pc:spChg>
        <pc:spChg chg="add mod">
          <ac:chgData name="Manish Sharma" userId="b799adb9ba789c8f" providerId="LiveId" clId="{A56E9385-429C-4983-850E-ECA79ECDBB0A}" dt="2022-07-21T07:32:32.874" v="266"/>
          <ac:spMkLst>
            <pc:docMk/>
            <pc:sldMk cId="2161690866" sldId="461"/>
            <ac:spMk id="6" creationId="{A272C91E-F1F3-1B6A-6FB6-98E8ECF77E09}"/>
          </ac:spMkLst>
        </pc:spChg>
        <pc:spChg chg="add mod">
          <ac:chgData name="Manish Sharma" userId="b799adb9ba789c8f" providerId="LiveId" clId="{A56E9385-429C-4983-850E-ECA79ECDBB0A}" dt="2022-07-21T07:32:43.722" v="267"/>
          <ac:spMkLst>
            <pc:docMk/>
            <pc:sldMk cId="2161690866" sldId="461"/>
            <ac:spMk id="7" creationId="{D7B8766D-6E84-2FC2-080F-2735D907E729}"/>
          </ac:spMkLst>
        </pc:spChg>
        <pc:spChg chg="add mod">
          <ac:chgData name="Manish Sharma" userId="b799adb9ba789c8f" providerId="LiveId" clId="{A56E9385-429C-4983-850E-ECA79ECDBB0A}" dt="2022-07-21T07:32:43.722" v="267"/>
          <ac:spMkLst>
            <pc:docMk/>
            <pc:sldMk cId="2161690866" sldId="461"/>
            <ac:spMk id="9" creationId="{F757B3A6-E763-FBDD-FA4C-3D717085C8FD}"/>
          </ac:spMkLst>
        </pc:spChg>
        <pc:spChg chg="add mod">
          <ac:chgData name="Manish Sharma" userId="b799adb9ba789c8f" providerId="LiveId" clId="{A56E9385-429C-4983-850E-ECA79ECDBB0A}" dt="2022-07-21T07:32:52.654" v="268"/>
          <ac:spMkLst>
            <pc:docMk/>
            <pc:sldMk cId="2161690866" sldId="461"/>
            <ac:spMk id="10" creationId="{ED6AF3E1-BD14-BCC8-BFD7-BCBD6F547488}"/>
          </ac:spMkLst>
        </pc:spChg>
        <pc:spChg chg="add mod">
          <ac:chgData name="Manish Sharma" userId="b799adb9ba789c8f" providerId="LiveId" clId="{A56E9385-429C-4983-850E-ECA79ECDBB0A}" dt="2022-07-21T07:32:52.654" v="268"/>
          <ac:spMkLst>
            <pc:docMk/>
            <pc:sldMk cId="2161690866" sldId="461"/>
            <ac:spMk id="12" creationId="{BF2D2946-F8B7-E7BA-EEA2-19E7FAF8AE9C}"/>
          </ac:spMkLst>
        </pc:spChg>
        <pc:spChg chg="add mod">
          <ac:chgData name="Manish Sharma" userId="b799adb9ba789c8f" providerId="LiveId" clId="{A56E9385-429C-4983-850E-ECA79ECDBB0A}" dt="2022-07-21T07:32:52.654" v="268"/>
          <ac:spMkLst>
            <pc:docMk/>
            <pc:sldMk cId="2161690866" sldId="461"/>
            <ac:spMk id="13" creationId="{64906E03-B127-7CE3-9E03-60D5ED6B403A}"/>
          </ac:spMkLst>
        </pc:spChg>
        <pc:spChg chg="add mod">
          <ac:chgData name="Manish Sharma" userId="b799adb9ba789c8f" providerId="LiveId" clId="{A56E9385-429C-4983-850E-ECA79ECDBB0A}" dt="2022-07-21T07:33:02.408" v="269"/>
          <ac:spMkLst>
            <pc:docMk/>
            <pc:sldMk cId="2161690866" sldId="461"/>
            <ac:spMk id="14" creationId="{60E93C62-BCEE-27FF-2D2E-1E00EE5751C5}"/>
          </ac:spMkLst>
        </pc:spChg>
        <pc:spChg chg="add mod">
          <ac:chgData name="Manish Sharma" userId="b799adb9ba789c8f" providerId="LiveId" clId="{A56E9385-429C-4983-850E-ECA79ECDBB0A}" dt="2022-07-21T07:33:19.172" v="270"/>
          <ac:spMkLst>
            <pc:docMk/>
            <pc:sldMk cId="2161690866" sldId="461"/>
            <ac:spMk id="16" creationId="{E77775CE-2F25-FCB7-D21F-209561AF67B0}"/>
          </ac:spMkLst>
        </pc:spChg>
        <pc:spChg chg="add mod">
          <ac:chgData name="Manish Sharma" userId="b799adb9ba789c8f" providerId="LiveId" clId="{A56E9385-429C-4983-850E-ECA79ECDBB0A}" dt="2022-07-21T07:33:19.172" v="270"/>
          <ac:spMkLst>
            <pc:docMk/>
            <pc:sldMk cId="2161690866" sldId="461"/>
            <ac:spMk id="17" creationId="{800555B1-B9CC-DFE0-ED34-6E312D7A7E56}"/>
          </ac:spMkLst>
        </pc:spChg>
        <pc:spChg chg="add mod">
          <ac:chgData name="Manish Sharma" userId="b799adb9ba789c8f" providerId="LiveId" clId="{A56E9385-429C-4983-850E-ECA79ECDBB0A}" dt="2022-07-21T07:33:43.963" v="271"/>
          <ac:spMkLst>
            <pc:docMk/>
            <pc:sldMk cId="2161690866" sldId="461"/>
            <ac:spMk id="18" creationId="{84F9B802-1FF1-A698-A12F-E1FAA9593B65}"/>
          </ac:spMkLst>
        </pc:spChg>
        <pc:spChg chg="add mod">
          <ac:chgData name="Manish Sharma" userId="b799adb9ba789c8f" providerId="LiveId" clId="{A56E9385-429C-4983-850E-ECA79ECDBB0A}" dt="2022-07-21T07:33:43.963" v="271"/>
          <ac:spMkLst>
            <pc:docMk/>
            <pc:sldMk cId="2161690866" sldId="461"/>
            <ac:spMk id="20" creationId="{0F653D77-85F9-C452-2185-506E30F3F202}"/>
          </ac:spMkLst>
        </pc:spChg>
        <pc:spChg chg="add mod">
          <ac:chgData name="Manish Sharma" userId="b799adb9ba789c8f" providerId="LiveId" clId="{A56E9385-429C-4983-850E-ECA79ECDBB0A}" dt="2022-07-21T07:33:54.842" v="272"/>
          <ac:spMkLst>
            <pc:docMk/>
            <pc:sldMk cId="2161690866" sldId="461"/>
            <ac:spMk id="21" creationId="{F2A6EFD6-FA7C-71B1-CAEC-43AC7508BD8C}"/>
          </ac:spMkLst>
        </pc:spChg>
        <pc:spChg chg="add mod">
          <ac:chgData name="Manish Sharma" userId="b799adb9ba789c8f" providerId="LiveId" clId="{A56E9385-429C-4983-850E-ECA79ECDBB0A}" dt="2022-07-21T07:34:07.590" v="273"/>
          <ac:spMkLst>
            <pc:docMk/>
            <pc:sldMk cId="2161690866" sldId="461"/>
            <ac:spMk id="25" creationId="{14388D7A-23BD-AF6B-FEB1-8ADCDF8E2B44}"/>
          </ac:spMkLst>
        </pc:spChg>
        <pc:spChg chg="add mod">
          <ac:chgData name="Manish Sharma" userId="b799adb9ba789c8f" providerId="LiveId" clId="{A56E9385-429C-4983-850E-ECA79ECDBB0A}" dt="2022-07-21T07:34:13.821" v="274" actId="1076"/>
          <ac:spMkLst>
            <pc:docMk/>
            <pc:sldMk cId="2161690866" sldId="461"/>
            <ac:spMk id="26" creationId="{36644F0F-C8D9-BC86-559F-D3BFFCA1A363}"/>
          </ac:spMkLst>
        </pc:spChg>
        <pc:spChg chg="add mod">
          <ac:chgData name="Manish Sharma" userId="b799adb9ba789c8f" providerId="LiveId" clId="{A56E9385-429C-4983-850E-ECA79ECDBB0A}" dt="2022-07-21T07:34:27.021" v="275"/>
          <ac:spMkLst>
            <pc:docMk/>
            <pc:sldMk cId="2161690866" sldId="461"/>
            <ac:spMk id="28" creationId="{E6E933E0-575D-2915-E6C1-8F3522613261}"/>
          </ac:spMkLst>
        </pc:spChg>
        <pc:spChg chg="add mod">
          <ac:chgData name="Manish Sharma" userId="b799adb9ba789c8f" providerId="LiveId" clId="{A56E9385-429C-4983-850E-ECA79ECDBB0A}" dt="2022-07-21T07:34:41.863" v="276"/>
          <ac:spMkLst>
            <pc:docMk/>
            <pc:sldMk cId="2161690866" sldId="461"/>
            <ac:spMk id="29" creationId="{BE9788F9-9380-D997-8F20-4EB8A2DCC7B5}"/>
          </ac:spMkLst>
        </pc:spChg>
        <pc:spChg chg="add mod">
          <ac:chgData name="Manish Sharma" userId="b799adb9ba789c8f" providerId="LiveId" clId="{A56E9385-429C-4983-850E-ECA79ECDBB0A}" dt="2022-07-21T07:35:05.935" v="299" actId="20577"/>
          <ac:spMkLst>
            <pc:docMk/>
            <pc:sldMk cId="2161690866" sldId="461"/>
            <ac:spMk id="30" creationId="{4402FE60-E50E-4FFF-C8FA-CA1CC09950DB}"/>
          </ac:spMkLst>
        </pc:spChg>
        <pc:cxnChg chg="add mod">
          <ac:chgData name="Manish Sharma" userId="b799adb9ba789c8f" providerId="LiveId" clId="{A56E9385-429C-4983-850E-ECA79ECDBB0A}" dt="2022-07-21T07:32:32.874" v="266"/>
          <ac:cxnSpMkLst>
            <pc:docMk/>
            <pc:sldMk cId="2161690866" sldId="461"/>
            <ac:cxnSpMk id="5" creationId="{6D848468-C4EA-48D1-1765-7F3E6F51AEBF}"/>
          </ac:cxnSpMkLst>
        </pc:cxnChg>
        <pc:cxnChg chg="add mod">
          <ac:chgData name="Manish Sharma" userId="b799adb9ba789c8f" providerId="LiveId" clId="{A56E9385-429C-4983-850E-ECA79ECDBB0A}" dt="2022-07-21T07:32:43.722" v="267"/>
          <ac:cxnSpMkLst>
            <pc:docMk/>
            <pc:sldMk cId="2161690866" sldId="461"/>
            <ac:cxnSpMk id="8" creationId="{A085BF34-F018-BF1B-6859-73711D5123E0}"/>
          </ac:cxnSpMkLst>
        </pc:cxnChg>
        <pc:cxnChg chg="add mod">
          <ac:chgData name="Manish Sharma" userId="b799adb9ba789c8f" providerId="LiveId" clId="{A56E9385-429C-4983-850E-ECA79ECDBB0A}" dt="2022-07-21T07:32:52.654" v="268"/>
          <ac:cxnSpMkLst>
            <pc:docMk/>
            <pc:sldMk cId="2161690866" sldId="461"/>
            <ac:cxnSpMk id="11" creationId="{4ABE6EE3-BADC-93ED-1FB8-C7023A559A07}"/>
          </ac:cxnSpMkLst>
        </pc:cxnChg>
        <pc:cxnChg chg="add mod">
          <ac:chgData name="Manish Sharma" userId="b799adb9ba789c8f" providerId="LiveId" clId="{A56E9385-429C-4983-850E-ECA79ECDBB0A}" dt="2022-07-21T07:33:19.172" v="270"/>
          <ac:cxnSpMkLst>
            <pc:docMk/>
            <pc:sldMk cId="2161690866" sldId="461"/>
            <ac:cxnSpMk id="15" creationId="{BEDC9E46-64DA-095E-7D23-57CFFD4EB8A7}"/>
          </ac:cxnSpMkLst>
        </pc:cxnChg>
        <pc:cxnChg chg="add mod">
          <ac:chgData name="Manish Sharma" userId="b799adb9ba789c8f" providerId="LiveId" clId="{A56E9385-429C-4983-850E-ECA79ECDBB0A}" dt="2022-07-21T07:33:43.963" v="271"/>
          <ac:cxnSpMkLst>
            <pc:docMk/>
            <pc:sldMk cId="2161690866" sldId="461"/>
            <ac:cxnSpMk id="19" creationId="{68E476D4-9698-8AE0-E2A9-EF348827BAB3}"/>
          </ac:cxnSpMkLst>
        </pc:cxnChg>
        <pc:cxnChg chg="add mod">
          <ac:chgData name="Manish Sharma" userId="b799adb9ba789c8f" providerId="LiveId" clId="{A56E9385-429C-4983-850E-ECA79ECDBB0A}" dt="2022-07-21T07:33:54.842" v="272"/>
          <ac:cxnSpMkLst>
            <pc:docMk/>
            <pc:sldMk cId="2161690866" sldId="461"/>
            <ac:cxnSpMk id="22" creationId="{13C489CE-BE47-ADF0-119D-BFC97E8ECCA5}"/>
          </ac:cxnSpMkLst>
        </pc:cxnChg>
        <pc:cxnChg chg="add mod">
          <ac:chgData name="Manish Sharma" userId="b799adb9ba789c8f" providerId="LiveId" clId="{A56E9385-429C-4983-850E-ECA79ECDBB0A}" dt="2022-07-21T07:33:54.842" v="272"/>
          <ac:cxnSpMkLst>
            <pc:docMk/>
            <pc:sldMk cId="2161690866" sldId="461"/>
            <ac:cxnSpMk id="23" creationId="{536EB4AE-7C3A-3199-6F6A-76CD9878FBCC}"/>
          </ac:cxnSpMkLst>
        </pc:cxnChg>
        <pc:cxnChg chg="add mod">
          <ac:chgData name="Manish Sharma" userId="b799adb9ba789c8f" providerId="LiveId" clId="{A56E9385-429C-4983-850E-ECA79ECDBB0A}" dt="2022-07-21T07:34:07.590" v="273"/>
          <ac:cxnSpMkLst>
            <pc:docMk/>
            <pc:sldMk cId="2161690866" sldId="461"/>
            <ac:cxnSpMk id="24" creationId="{27AEC2ED-4422-5A80-C92F-98D50748D799}"/>
          </ac:cxnSpMkLst>
        </pc:cxnChg>
        <pc:cxnChg chg="add mod">
          <ac:chgData name="Manish Sharma" userId="b799adb9ba789c8f" providerId="LiveId" clId="{A56E9385-429C-4983-850E-ECA79ECDBB0A}" dt="2022-07-21T07:34:27.021" v="275"/>
          <ac:cxnSpMkLst>
            <pc:docMk/>
            <pc:sldMk cId="2161690866" sldId="461"/>
            <ac:cxnSpMk id="27" creationId="{9E543E3A-6DAF-ADED-FBFD-6AB134FE72DB}"/>
          </ac:cxnSpMkLst>
        </pc:cxnChg>
      </pc:sldChg>
      <pc:sldChg chg="add">
        <pc:chgData name="Manish Sharma" userId="b799adb9ba789c8f" providerId="LiveId" clId="{A56E9385-429C-4983-850E-ECA79ECDBB0A}" dt="2022-07-21T10:31:30.171" v="301"/>
        <pc:sldMkLst>
          <pc:docMk/>
          <pc:sldMk cId="3255217092" sldId="462"/>
        </pc:sldMkLst>
      </pc:sldChg>
      <pc:sldChg chg="add">
        <pc:chgData name="Manish Sharma" userId="b799adb9ba789c8f" providerId="LiveId" clId="{A56E9385-429C-4983-850E-ECA79ECDBB0A}" dt="2022-07-21T10:39:25.968" v="302"/>
        <pc:sldMkLst>
          <pc:docMk/>
          <pc:sldMk cId="1745736043" sldId="463"/>
        </pc:sldMkLst>
      </pc:sldChg>
      <pc:sldChg chg="add">
        <pc:chgData name="Manish Sharma" userId="b799adb9ba789c8f" providerId="LiveId" clId="{A56E9385-429C-4983-850E-ECA79ECDBB0A}" dt="2022-07-22T04:47:46.558" v="307"/>
        <pc:sldMkLst>
          <pc:docMk/>
          <pc:sldMk cId="2451713000" sldId="464"/>
        </pc:sldMkLst>
      </pc:sldChg>
      <pc:sldChg chg="addSp delSp modSp new mod modClrScheme chgLayout">
        <pc:chgData name="Manish Sharma" userId="b799adb9ba789c8f" providerId="LiveId" clId="{A56E9385-429C-4983-850E-ECA79ECDBB0A}" dt="2022-07-22T09:54:10.830" v="324" actId="20577"/>
        <pc:sldMkLst>
          <pc:docMk/>
          <pc:sldMk cId="443152461" sldId="465"/>
        </pc:sldMkLst>
        <pc:spChg chg="del mod ord">
          <ac:chgData name="Manish Sharma" userId="b799adb9ba789c8f" providerId="LiveId" clId="{A56E9385-429C-4983-850E-ECA79ECDBB0A}" dt="2022-07-22T09:53:56.372" v="315" actId="700"/>
          <ac:spMkLst>
            <pc:docMk/>
            <pc:sldMk cId="443152461" sldId="465"/>
            <ac:spMk id="2" creationId="{7BD283AD-0318-DD94-902B-36FC2682FF2C}"/>
          </ac:spMkLst>
        </pc:spChg>
        <pc:spChg chg="del mod ord">
          <ac:chgData name="Manish Sharma" userId="b799adb9ba789c8f" providerId="LiveId" clId="{A56E9385-429C-4983-850E-ECA79ECDBB0A}" dt="2022-07-22T09:53:56.372" v="315" actId="700"/>
          <ac:spMkLst>
            <pc:docMk/>
            <pc:sldMk cId="443152461" sldId="465"/>
            <ac:spMk id="3" creationId="{D304CC61-5594-8296-56F4-5E839EFEF0C0}"/>
          </ac:spMkLst>
        </pc:spChg>
        <pc:spChg chg="add mod ord">
          <ac:chgData name="Manish Sharma" userId="b799adb9ba789c8f" providerId="LiveId" clId="{A56E9385-429C-4983-850E-ECA79ECDBB0A}" dt="2022-07-22T09:54:00.337" v="322" actId="20577"/>
          <ac:spMkLst>
            <pc:docMk/>
            <pc:sldMk cId="443152461" sldId="465"/>
            <ac:spMk id="4" creationId="{E46982C0-420C-C789-8774-160482FA4DDE}"/>
          </ac:spMkLst>
        </pc:spChg>
        <pc:spChg chg="add mod ord">
          <ac:chgData name="Manish Sharma" userId="b799adb9ba789c8f" providerId="LiveId" clId="{A56E9385-429C-4983-850E-ECA79ECDBB0A}" dt="2022-07-22T09:54:10.830" v="324" actId="20577"/>
          <ac:spMkLst>
            <pc:docMk/>
            <pc:sldMk cId="443152461" sldId="465"/>
            <ac:spMk id="5" creationId="{01A74143-E9DB-48CD-FA49-A2A8A5E157DC}"/>
          </ac:spMkLst>
        </pc:spChg>
      </pc:sldChg>
      <pc:sldChg chg="addSp delSp modSp new mod">
        <pc:chgData name="Manish Sharma" userId="b799adb9ba789c8f" providerId="LiveId" clId="{A56E9385-429C-4983-850E-ECA79ECDBB0A}" dt="2022-07-22T10:07:46.389" v="357" actId="20577"/>
        <pc:sldMkLst>
          <pc:docMk/>
          <pc:sldMk cId="3898659833" sldId="466"/>
        </pc:sldMkLst>
        <pc:spChg chg="del">
          <ac:chgData name="Manish Sharma" userId="b799adb9ba789c8f" providerId="LiveId" clId="{A56E9385-429C-4983-850E-ECA79ECDBB0A}" dt="2022-07-22T10:06:46.731" v="328" actId="478"/>
          <ac:spMkLst>
            <pc:docMk/>
            <pc:sldMk cId="3898659833" sldId="466"/>
            <ac:spMk id="2" creationId="{0E213A24-E9CC-2758-4CAB-EF4C04E8F11C}"/>
          </ac:spMkLst>
        </pc:spChg>
        <pc:spChg chg="del">
          <ac:chgData name="Manish Sharma" userId="b799adb9ba789c8f" providerId="LiveId" clId="{A56E9385-429C-4983-850E-ECA79ECDBB0A}" dt="2022-07-22T10:06:46.731" v="328" actId="478"/>
          <ac:spMkLst>
            <pc:docMk/>
            <pc:sldMk cId="3898659833" sldId="466"/>
            <ac:spMk id="3" creationId="{14DBF569-6E6C-A223-8E86-82C5D1C6AEFE}"/>
          </ac:spMkLst>
        </pc:spChg>
        <pc:spChg chg="add mod">
          <ac:chgData name="Manish Sharma" userId="b799adb9ba789c8f" providerId="LiveId" clId="{A56E9385-429C-4983-850E-ECA79ECDBB0A}" dt="2022-07-22T10:06:47.263" v="329"/>
          <ac:spMkLst>
            <pc:docMk/>
            <pc:sldMk cId="3898659833" sldId="466"/>
            <ac:spMk id="4" creationId="{8A8EFA18-70AC-C04D-2F37-0FB50595DC01}"/>
          </ac:spMkLst>
        </pc:spChg>
        <pc:spChg chg="add mod">
          <ac:chgData name="Manish Sharma" userId="b799adb9ba789c8f" providerId="LiveId" clId="{A56E9385-429C-4983-850E-ECA79ECDBB0A}" dt="2022-07-22T10:06:47.263" v="329"/>
          <ac:spMkLst>
            <pc:docMk/>
            <pc:sldMk cId="3898659833" sldId="466"/>
            <ac:spMk id="5" creationId="{6F89C8A0-F995-9F04-11C0-8BB63D66F114}"/>
          </ac:spMkLst>
        </pc:spChg>
        <pc:spChg chg="add mod">
          <ac:chgData name="Manish Sharma" userId="b799adb9ba789c8f" providerId="LiveId" clId="{A56E9385-429C-4983-850E-ECA79ECDBB0A}" dt="2022-07-22T10:06:55.697" v="330"/>
          <ac:spMkLst>
            <pc:docMk/>
            <pc:sldMk cId="3898659833" sldId="466"/>
            <ac:spMk id="6" creationId="{121FD937-A035-9238-66D5-42128993B093}"/>
          </ac:spMkLst>
        </pc:spChg>
        <pc:spChg chg="add mod">
          <ac:chgData name="Manish Sharma" userId="b799adb9ba789c8f" providerId="LiveId" clId="{A56E9385-429C-4983-850E-ECA79ECDBB0A}" dt="2022-07-22T10:07:05.120" v="331"/>
          <ac:spMkLst>
            <pc:docMk/>
            <pc:sldMk cId="3898659833" sldId="466"/>
            <ac:spMk id="7" creationId="{382809C2-FB57-ED2E-79A4-50557BD883E4}"/>
          </ac:spMkLst>
        </pc:spChg>
        <pc:spChg chg="add mod">
          <ac:chgData name="Manish Sharma" userId="b799adb9ba789c8f" providerId="LiveId" clId="{A56E9385-429C-4983-850E-ECA79ECDBB0A}" dt="2022-07-22T10:07:13.324" v="332"/>
          <ac:spMkLst>
            <pc:docMk/>
            <pc:sldMk cId="3898659833" sldId="466"/>
            <ac:spMk id="8" creationId="{FF5B4103-90AA-A014-DE5F-DA44AE475325}"/>
          </ac:spMkLst>
        </pc:spChg>
        <pc:spChg chg="add mod">
          <ac:chgData name="Manish Sharma" userId="b799adb9ba789c8f" providerId="LiveId" clId="{A56E9385-429C-4983-850E-ECA79ECDBB0A}" dt="2022-07-22T10:07:13.324" v="332"/>
          <ac:spMkLst>
            <pc:docMk/>
            <pc:sldMk cId="3898659833" sldId="466"/>
            <ac:spMk id="9" creationId="{60557ACC-CCE8-C3A0-AEAE-BA24CC06895F}"/>
          </ac:spMkLst>
        </pc:spChg>
        <pc:spChg chg="add mod">
          <ac:chgData name="Manish Sharma" userId="b799adb9ba789c8f" providerId="LiveId" clId="{A56E9385-429C-4983-850E-ECA79ECDBB0A}" dt="2022-07-22T10:07:46.389" v="357" actId="20577"/>
          <ac:spMkLst>
            <pc:docMk/>
            <pc:sldMk cId="3898659833" sldId="466"/>
            <ac:spMk id="10" creationId="{360392F8-6AEA-2185-86E1-43FDAEE883B4}"/>
          </ac:spMkLst>
        </pc:spChg>
        <pc:spChg chg="add mod">
          <ac:chgData name="Manish Sharma" userId="b799adb9ba789c8f" providerId="LiveId" clId="{A56E9385-429C-4983-850E-ECA79ECDBB0A}" dt="2022-07-22T10:07:37.618" v="347" actId="20577"/>
          <ac:spMkLst>
            <pc:docMk/>
            <pc:sldMk cId="3898659833" sldId="466"/>
            <ac:spMk id="11" creationId="{47080A71-32AB-5201-56DD-329AC236B319}"/>
          </ac:spMkLst>
        </pc:spChg>
      </pc:sldChg>
      <pc:sldChg chg="addSp delSp modSp new mod">
        <pc:chgData name="Manish Sharma" userId="b799adb9ba789c8f" providerId="LiveId" clId="{A56E9385-429C-4983-850E-ECA79ECDBB0A}" dt="2022-07-22T10:08:25.871" v="361"/>
        <pc:sldMkLst>
          <pc:docMk/>
          <pc:sldMk cId="3670663394" sldId="467"/>
        </pc:sldMkLst>
        <pc:spChg chg="del">
          <ac:chgData name="Manish Sharma" userId="b799adb9ba789c8f" providerId="LiveId" clId="{A56E9385-429C-4983-850E-ECA79ECDBB0A}" dt="2022-07-22T10:08:09.013" v="359" actId="478"/>
          <ac:spMkLst>
            <pc:docMk/>
            <pc:sldMk cId="3670663394" sldId="467"/>
            <ac:spMk id="2" creationId="{C622EAD7-4DF4-A1A0-C715-9D82A5EB6808}"/>
          </ac:spMkLst>
        </pc:spChg>
        <pc:spChg chg="del">
          <ac:chgData name="Manish Sharma" userId="b799adb9ba789c8f" providerId="LiveId" clId="{A56E9385-429C-4983-850E-ECA79ECDBB0A}" dt="2022-07-22T10:08:09.013" v="359" actId="478"/>
          <ac:spMkLst>
            <pc:docMk/>
            <pc:sldMk cId="3670663394" sldId="467"/>
            <ac:spMk id="3" creationId="{FBB72D60-295D-A2A9-B99C-1A3481F19F32}"/>
          </ac:spMkLst>
        </pc:spChg>
        <pc:spChg chg="add mod">
          <ac:chgData name="Manish Sharma" userId="b799adb9ba789c8f" providerId="LiveId" clId="{A56E9385-429C-4983-850E-ECA79ECDBB0A}" dt="2022-07-22T10:08:14.557" v="360"/>
          <ac:spMkLst>
            <pc:docMk/>
            <pc:sldMk cId="3670663394" sldId="467"/>
            <ac:spMk id="4" creationId="{C5087BEB-E5B3-381A-5AEF-10D809FA2DF7}"/>
          </ac:spMkLst>
        </pc:spChg>
        <pc:spChg chg="add mod">
          <ac:chgData name="Manish Sharma" userId="b799adb9ba789c8f" providerId="LiveId" clId="{A56E9385-429C-4983-850E-ECA79ECDBB0A}" dt="2022-07-22T10:08:14.557" v="360"/>
          <ac:spMkLst>
            <pc:docMk/>
            <pc:sldMk cId="3670663394" sldId="467"/>
            <ac:spMk id="6" creationId="{5FF70994-A238-0968-A223-71EDB36709DC}"/>
          </ac:spMkLst>
        </pc:spChg>
        <pc:spChg chg="add mod">
          <ac:chgData name="Manish Sharma" userId="b799adb9ba789c8f" providerId="LiveId" clId="{A56E9385-429C-4983-850E-ECA79ECDBB0A}" dt="2022-07-22T10:08:25.871" v="361"/>
          <ac:spMkLst>
            <pc:docMk/>
            <pc:sldMk cId="3670663394" sldId="467"/>
            <ac:spMk id="7" creationId="{E74F6126-606E-69DF-C09C-A01D8AC57BFE}"/>
          </ac:spMkLst>
        </pc:spChg>
        <pc:spChg chg="add mod">
          <ac:chgData name="Manish Sharma" userId="b799adb9ba789c8f" providerId="LiveId" clId="{A56E9385-429C-4983-850E-ECA79ECDBB0A}" dt="2022-07-22T10:08:25.871" v="361"/>
          <ac:spMkLst>
            <pc:docMk/>
            <pc:sldMk cId="3670663394" sldId="467"/>
            <ac:spMk id="8" creationId="{03EE07F5-C1AD-00A6-5401-16BF5AE02EEE}"/>
          </ac:spMkLst>
        </pc:spChg>
        <pc:cxnChg chg="add mod">
          <ac:chgData name="Manish Sharma" userId="b799adb9ba789c8f" providerId="LiveId" clId="{A56E9385-429C-4983-850E-ECA79ECDBB0A}" dt="2022-07-22T10:08:14.557" v="360"/>
          <ac:cxnSpMkLst>
            <pc:docMk/>
            <pc:sldMk cId="3670663394" sldId="467"/>
            <ac:cxnSpMk id="5" creationId="{1E89BCE9-398C-BEED-5BB6-DB654F470157}"/>
          </ac:cxnSpMkLst>
        </pc:cxnChg>
      </pc:sldChg>
      <pc:sldChg chg="modSp add mod">
        <pc:chgData name="Manish Sharma" userId="b799adb9ba789c8f" providerId="LiveId" clId="{A56E9385-429C-4983-850E-ECA79ECDBB0A}" dt="2022-07-22T10:10:26.527" v="373" actId="20577"/>
        <pc:sldMkLst>
          <pc:docMk/>
          <pc:sldMk cId="3653811040" sldId="468"/>
        </pc:sldMkLst>
        <pc:spChg chg="mod">
          <ac:chgData name="Manish Sharma" userId="b799adb9ba789c8f" providerId="LiveId" clId="{A56E9385-429C-4983-850E-ECA79ECDBB0A}" dt="2022-07-22T10:10:26.527" v="373" actId="20577"/>
          <ac:spMkLst>
            <pc:docMk/>
            <pc:sldMk cId="3653811040" sldId="468"/>
            <ac:spMk id="3" creationId="{22A85302-2919-4D14-8308-94CFFD97E075}"/>
          </ac:spMkLst>
        </pc:spChg>
      </pc:sldChg>
      <pc:sldChg chg="modSp add mod">
        <pc:chgData name="Manish Sharma" userId="b799adb9ba789c8f" providerId="LiveId" clId="{A56E9385-429C-4983-850E-ECA79ECDBB0A}" dt="2022-07-22T12:17:50.445" v="391" actId="20577"/>
        <pc:sldMkLst>
          <pc:docMk/>
          <pc:sldMk cId="250440974" sldId="469"/>
        </pc:sldMkLst>
        <pc:spChg chg="mod">
          <ac:chgData name="Manish Sharma" userId="b799adb9ba789c8f" providerId="LiveId" clId="{A56E9385-429C-4983-850E-ECA79ECDBB0A}" dt="2022-07-22T12:17:50.445" v="391" actId="20577"/>
          <ac:spMkLst>
            <pc:docMk/>
            <pc:sldMk cId="250440974" sldId="469"/>
            <ac:spMk id="4" creationId="{E46982C0-420C-C789-8774-160482FA4DDE}"/>
          </ac:spMkLst>
        </pc:spChg>
        <pc:spChg chg="mod">
          <ac:chgData name="Manish Sharma" userId="b799adb9ba789c8f" providerId="LiveId" clId="{A56E9385-429C-4983-850E-ECA79ECDBB0A}" dt="2022-07-22T12:17:42.521" v="383"/>
          <ac:spMkLst>
            <pc:docMk/>
            <pc:sldMk cId="250440974" sldId="469"/>
            <ac:spMk id="5" creationId="{01A74143-E9DB-48CD-FA49-A2A8A5E157DC}"/>
          </ac:spMkLst>
        </pc:spChg>
      </pc:sldChg>
      <pc:sldChg chg="addSp delSp modSp new mod">
        <pc:chgData name="Manish Sharma" userId="b799adb9ba789c8f" providerId="LiveId" clId="{A56E9385-429C-4983-850E-ECA79ECDBB0A}" dt="2022-07-22T12:24:17.638" v="413"/>
        <pc:sldMkLst>
          <pc:docMk/>
          <pc:sldMk cId="1725639057" sldId="470"/>
        </pc:sldMkLst>
        <pc:spChg chg="del">
          <ac:chgData name="Manish Sharma" userId="b799adb9ba789c8f" providerId="LiveId" clId="{A56E9385-429C-4983-850E-ECA79ECDBB0A}" dt="2022-07-22T12:18:51.009" v="393" actId="478"/>
          <ac:spMkLst>
            <pc:docMk/>
            <pc:sldMk cId="1725639057" sldId="470"/>
            <ac:spMk id="2" creationId="{6509A91D-B544-E96D-C7EC-FBFDA8D1FD11}"/>
          </ac:spMkLst>
        </pc:spChg>
        <pc:spChg chg="del">
          <ac:chgData name="Manish Sharma" userId="b799adb9ba789c8f" providerId="LiveId" clId="{A56E9385-429C-4983-850E-ECA79ECDBB0A}" dt="2022-07-22T12:18:51.009" v="393" actId="478"/>
          <ac:spMkLst>
            <pc:docMk/>
            <pc:sldMk cId="1725639057" sldId="470"/>
            <ac:spMk id="3" creationId="{C563643A-9320-89FF-091B-BF98E9ECBA6D}"/>
          </ac:spMkLst>
        </pc:spChg>
        <pc:spChg chg="add del mod">
          <ac:chgData name="Manish Sharma" userId="b799adb9ba789c8f" providerId="LiveId" clId="{A56E9385-429C-4983-850E-ECA79ECDBB0A}" dt="2022-07-22T12:22:03.449" v="404" actId="478"/>
          <ac:spMkLst>
            <pc:docMk/>
            <pc:sldMk cId="1725639057" sldId="470"/>
            <ac:spMk id="4" creationId="{1EE8A992-790B-2978-9EB2-E97F82B44212}"/>
          </ac:spMkLst>
        </pc:spChg>
        <pc:spChg chg="add del mod">
          <ac:chgData name="Manish Sharma" userId="b799adb9ba789c8f" providerId="LiveId" clId="{A56E9385-429C-4983-850E-ECA79ECDBB0A}" dt="2022-07-22T12:22:03.449" v="404" actId="478"/>
          <ac:spMkLst>
            <pc:docMk/>
            <pc:sldMk cId="1725639057" sldId="470"/>
            <ac:spMk id="5" creationId="{28A72A5D-9EBB-73AE-8F9F-E01B8AEC44D8}"/>
          </ac:spMkLst>
        </pc:spChg>
        <pc:spChg chg="add del mod">
          <ac:chgData name="Manish Sharma" userId="b799adb9ba789c8f" providerId="LiveId" clId="{A56E9385-429C-4983-850E-ECA79ECDBB0A}" dt="2022-07-22T12:22:03.449" v="404" actId="478"/>
          <ac:spMkLst>
            <pc:docMk/>
            <pc:sldMk cId="1725639057" sldId="470"/>
            <ac:spMk id="6" creationId="{CA870138-5E0F-6730-B1FF-0539C5C4A8D8}"/>
          </ac:spMkLst>
        </pc:spChg>
        <pc:spChg chg="add del mod">
          <ac:chgData name="Manish Sharma" userId="b799adb9ba789c8f" providerId="LiveId" clId="{A56E9385-429C-4983-850E-ECA79ECDBB0A}" dt="2022-07-22T12:19:43.928" v="396" actId="478"/>
          <ac:spMkLst>
            <pc:docMk/>
            <pc:sldMk cId="1725639057" sldId="470"/>
            <ac:spMk id="7" creationId="{439B5188-47E2-C8AA-C908-03BD3FEB54BC}"/>
          </ac:spMkLst>
        </pc:spChg>
        <pc:spChg chg="add del mod">
          <ac:chgData name="Manish Sharma" userId="b799adb9ba789c8f" providerId="LiveId" clId="{A56E9385-429C-4983-850E-ECA79ECDBB0A}" dt="2022-07-22T12:22:03.449" v="404" actId="478"/>
          <ac:spMkLst>
            <pc:docMk/>
            <pc:sldMk cId="1725639057" sldId="470"/>
            <ac:spMk id="8" creationId="{19CF1B74-FE7C-B063-D718-B3CF46047674}"/>
          </ac:spMkLst>
        </pc:spChg>
        <pc:spChg chg="add del mod">
          <ac:chgData name="Manish Sharma" userId="b799adb9ba789c8f" providerId="LiveId" clId="{A56E9385-429C-4983-850E-ECA79ECDBB0A}" dt="2022-07-22T12:22:03.449" v="404" actId="478"/>
          <ac:spMkLst>
            <pc:docMk/>
            <pc:sldMk cId="1725639057" sldId="470"/>
            <ac:spMk id="9" creationId="{14A05672-0710-B996-4696-DDFB06FE8D9E}"/>
          </ac:spMkLst>
        </pc:spChg>
        <pc:spChg chg="add mod">
          <ac:chgData name="Manish Sharma" userId="b799adb9ba789c8f" providerId="LiveId" clId="{A56E9385-429C-4983-850E-ECA79ECDBB0A}" dt="2022-07-22T12:22:03.934" v="405"/>
          <ac:spMkLst>
            <pc:docMk/>
            <pc:sldMk cId="1725639057" sldId="470"/>
            <ac:spMk id="16" creationId="{9FB8C1AB-BBFE-C7A6-B6D0-FCBB81AF97E2}"/>
          </ac:spMkLst>
        </pc:spChg>
        <pc:spChg chg="add mod">
          <ac:chgData name="Manish Sharma" userId="b799adb9ba789c8f" providerId="LiveId" clId="{A56E9385-429C-4983-850E-ECA79ECDBB0A}" dt="2022-07-22T12:22:03.934" v="405"/>
          <ac:spMkLst>
            <pc:docMk/>
            <pc:sldMk cId="1725639057" sldId="470"/>
            <ac:spMk id="17" creationId="{F8BD5772-E0B4-0605-9B33-8E32AC45CC75}"/>
          </ac:spMkLst>
        </pc:spChg>
        <pc:spChg chg="add mod">
          <ac:chgData name="Manish Sharma" userId="b799adb9ba789c8f" providerId="LiveId" clId="{A56E9385-429C-4983-850E-ECA79ECDBB0A}" dt="2022-07-22T12:22:03.934" v="405"/>
          <ac:spMkLst>
            <pc:docMk/>
            <pc:sldMk cId="1725639057" sldId="470"/>
            <ac:spMk id="18" creationId="{6F0AEEA2-E3C8-4591-5F6C-25F1D0614D4C}"/>
          </ac:spMkLst>
        </pc:spChg>
        <pc:spChg chg="add mod">
          <ac:chgData name="Manish Sharma" userId="b799adb9ba789c8f" providerId="LiveId" clId="{A56E9385-429C-4983-850E-ECA79ECDBB0A}" dt="2022-07-22T12:22:03.934" v="405"/>
          <ac:spMkLst>
            <pc:docMk/>
            <pc:sldMk cId="1725639057" sldId="470"/>
            <ac:spMk id="19" creationId="{9CC8736F-20DC-A36A-6244-831342C013EA}"/>
          </ac:spMkLst>
        </pc:spChg>
        <pc:spChg chg="add mod">
          <ac:chgData name="Manish Sharma" userId="b799adb9ba789c8f" providerId="LiveId" clId="{A56E9385-429C-4983-850E-ECA79ECDBB0A}" dt="2022-07-22T12:22:03.934" v="405"/>
          <ac:spMkLst>
            <pc:docMk/>
            <pc:sldMk cId="1725639057" sldId="470"/>
            <ac:spMk id="20" creationId="{F69EA1D7-EA54-4EA9-124C-4C4B7CD3C424}"/>
          </ac:spMkLst>
        </pc:spChg>
        <pc:spChg chg="add mod">
          <ac:chgData name="Manish Sharma" userId="b799adb9ba789c8f" providerId="LiveId" clId="{A56E9385-429C-4983-850E-ECA79ECDBB0A}" dt="2022-07-22T12:22:03.934" v="405"/>
          <ac:spMkLst>
            <pc:docMk/>
            <pc:sldMk cId="1725639057" sldId="470"/>
            <ac:spMk id="21" creationId="{AC9B3008-6EA9-1E65-6CBB-AE853F2B76BB}"/>
          </ac:spMkLst>
        </pc:spChg>
        <pc:spChg chg="add mod">
          <ac:chgData name="Manish Sharma" userId="b799adb9ba789c8f" providerId="LiveId" clId="{A56E9385-429C-4983-850E-ECA79ECDBB0A}" dt="2022-07-22T12:22:03.934" v="405"/>
          <ac:spMkLst>
            <pc:docMk/>
            <pc:sldMk cId="1725639057" sldId="470"/>
            <ac:spMk id="23" creationId="{2F15C07E-1E07-27DB-0EFD-AF7486DFB59A}"/>
          </ac:spMkLst>
        </pc:spChg>
        <pc:spChg chg="add mod">
          <ac:chgData name="Manish Sharma" userId="b799adb9ba789c8f" providerId="LiveId" clId="{A56E9385-429C-4983-850E-ECA79ECDBB0A}" dt="2022-07-22T12:22:39.348" v="407" actId="1076"/>
          <ac:spMkLst>
            <pc:docMk/>
            <pc:sldMk cId="1725639057" sldId="470"/>
            <ac:spMk id="28" creationId="{521E060B-110A-DB92-EFFD-0163DFA839D3}"/>
          </ac:spMkLst>
        </pc:spChg>
        <pc:spChg chg="add mod">
          <ac:chgData name="Manish Sharma" userId="b799adb9ba789c8f" providerId="LiveId" clId="{A56E9385-429C-4983-850E-ECA79ECDBB0A}" dt="2022-07-22T12:22:39.348" v="407" actId="1076"/>
          <ac:spMkLst>
            <pc:docMk/>
            <pc:sldMk cId="1725639057" sldId="470"/>
            <ac:spMk id="29" creationId="{EC3B2A95-5F94-74C5-ADBD-204EE6779434}"/>
          </ac:spMkLst>
        </pc:spChg>
        <pc:spChg chg="add mod">
          <ac:chgData name="Manish Sharma" userId="b799adb9ba789c8f" providerId="LiveId" clId="{A56E9385-429C-4983-850E-ECA79ECDBB0A}" dt="2022-07-22T12:22:39.348" v="407" actId="1076"/>
          <ac:spMkLst>
            <pc:docMk/>
            <pc:sldMk cId="1725639057" sldId="470"/>
            <ac:spMk id="30" creationId="{EB1CB1A9-375B-BBC2-CADE-F5CCF582ECAC}"/>
          </ac:spMkLst>
        </pc:spChg>
        <pc:spChg chg="add mod">
          <ac:chgData name="Manish Sharma" userId="b799adb9ba789c8f" providerId="LiveId" clId="{A56E9385-429C-4983-850E-ECA79ECDBB0A}" dt="2022-07-22T12:22:39.348" v="407" actId="1076"/>
          <ac:spMkLst>
            <pc:docMk/>
            <pc:sldMk cId="1725639057" sldId="470"/>
            <ac:spMk id="31" creationId="{B1DEF04C-5C1A-E902-6AF2-38415376EFF0}"/>
          </ac:spMkLst>
        </pc:spChg>
        <pc:spChg chg="add mod">
          <ac:chgData name="Manish Sharma" userId="b799adb9ba789c8f" providerId="LiveId" clId="{A56E9385-429C-4983-850E-ECA79ECDBB0A}" dt="2022-07-22T12:22:39.348" v="407" actId="1076"/>
          <ac:spMkLst>
            <pc:docMk/>
            <pc:sldMk cId="1725639057" sldId="470"/>
            <ac:spMk id="32" creationId="{95279A5B-28DC-96BE-2B40-D534F2DF18E6}"/>
          </ac:spMkLst>
        </pc:spChg>
        <pc:spChg chg="add mod">
          <ac:chgData name="Manish Sharma" userId="b799adb9ba789c8f" providerId="LiveId" clId="{A56E9385-429C-4983-850E-ECA79ECDBB0A}" dt="2022-07-22T12:22:46.754" v="409" actId="20577"/>
          <ac:spMkLst>
            <pc:docMk/>
            <pc:sldMk cId="1725639057" sldId="470"/>
            <ac:spMk id="33" creationId="{A936E67A-282C-17D7-F40A-D2C9D9FA152A}"/>
          </ac:spMkLst>
        </pc:spChg>
        <pc:spChg chg="add mod">
          <ac:chgData name="Manish Sharma" userId="b799adb9ba789c8f" providerId="LiveId" clId="{A56E9385-429C-4983-850E-ECA79ECDBB0A}" dt="2022-07-22T12:22:39.348" v="407" actId="1076"/>
          <ac:spMkLst>
            <pc:docMk/>
            <pc:sldMk cId="1725639057" sldId="470"/>
            <ac:spMk id="35" creationId="{11A2E441-8035-A208-8852-DE7BA74FE8E1}"/>
          </ac:spMkLst>
        </pc:spChg>
        <pc:spChg chg="add mod">
          <ac:chgData name="Manish Sharma" userId="b799adb9ba789c8f" providerId="LiveId" clId="{A56E9385-429C-4983-850E-ECA79ECDBB0A}" dt="2022-07-22T12:23:41.725" v="410"/>
          <ac:spMkLst>
            <pc:docMk/>
            <pc:sldMk cId="1725639057" sldId="470"/>
            <ac:spMk id="41" creationId="{6BB1D71D-A44E-E677-BD92-7995704DAE24}"/>
          </ac:spMkLst>
        </pc:spChg>
        <pc:spChg chg="add mod">
          <ac:chgData name="Manish Sharma" userId="b799adb9ba789c8f" providerId="LiveId" clId="{A56E9385-429C-4983-850E-ECA79ECDBB0A}" dt="2022-07-22T12:23:56.931" v="412" actId="1076"/>
          <ac:spMkLst>
            <pc:docMk/>
            <pc:sldMk cId="1725639057" sldId="470"/>
            <ac:spMk id="42" creationId="{F63E6521-80D8-C9D4-F317-45634D5C27B4}"/>
          </ac:spMkLst>
        </pc:spChg>
        <pc:spChg chg="add mod">
          <ac:chgData name="Manish Sharma" userId="b799adb9ba789c8f" providerId="LiveId" clId="{A56E9385-429C-4983-850E-ECA79ECDBB0A}" dt="2022-07-22T12:24:17.638" v="413"/>
          <ac:spMkLst>
            <pc:docMk/>
            <pc:sldMk cId="1725639057" sldId="470"/>
            <ac:spMk id="43" creationId="{AD23097C-E33A-DF2E-42A8-6AE429D02FBD}"/>
          </ac:spMkLst>
        </pc:spChg>
        <pc:cxnChg chg="add del mod">
          <ac:chgData name="Manish Sharma" userId="b799adb9ba789c8f" providerId="LiveId" clId="{A56E9385-429C-4983-850E-ECA79ECDBB0A}" dt="2022-07-22T12:22:03.449" v="404" actId="478"/>
          <ac:cxnSpMkLst>
            <pc:docMk/>
            <pc:sldMk cId="1725639057" sldId="470"/>
            <ac:cxnSpMk id="11" creationId="{37E0AFC9-50B2-2852-437E-B132B8025241}"/>
          </ac:cxnSpMkLst>
        </pc:cxnChg>
        <pc:cxnChg chg="add del mod">
          <ac:chgData name="Manish Sharma" userId="b799adb9ba789c8f" providerId="LiveId" clId="{A56E9385-429C-4983-850E-ECA79ECDBB0A}" dt="2022-07-22T12:22:03.449" v="404" actId="478"/>
          <ac:cxnSpMkLst>
            <pc:docMk/>
            <pc:sldMk cId="1725639057" sldId="470"/>
            <ac:cxnSpMk id="13" creationId="{D0D59FC9-F2AF-2645-3CA0-6FB08CA87C47}"/>
          </ac:cxnSpMkLst>
        </pc:cxnChg>
        <pc:cxnChg chg="add del mod">
          <ac:chgData name="Manish Sharma" userId="b799adb9ba789c8f" providerId="LiveId" clId="{A56E9385-429C-4983-850E-ECA79ECDBB0A}" dt="2022-07-22T12:22:03.449" v="404" actId="478"/>
          <ac:cxnSpMkLst>
            <pc:docMk/>
            <pc:sldMk cId="1725639057" sldId="470"/>
            <ac:cxnSpMk id="15" creationId="{E49EF3FD-AC9B-B18D-1C97-8A2D12A54B04}"/>
          </ac:cxnSpMkLst>
        </pc:cxnChg>
        <pc:cxnChg chg="add mod">
          <ac:chgData name="Manish Sharma" userId="b799adb9ba789c8f" providerId="LiveId" clId="{A56E9385-429C-4983-850E-ECA79ECDBB0A}" dt="2022-07-22T12:22:03.934" v="405"/>
          <ac:cxnSpMkLst>
            <pc:docMk/>
            <pc:sldMk cId="1725639057" sldId="470"/>
            <ac:cxnSpMk id="22" creationId="{96941C7E-E8B8-C868-66CF-610A853131D3}"/>
          </ac:cxnSpMkLst>
        </pc:cxnChg>
        <pc:cxnChg chg="add mod">
          <ac:chgData name="Manish Sharma" userId="b799adb9ba789c8f" providerId="LiveId" clId="{A56E9385-429C-4983-850E-ECA79ECDBB0A}" dt="2022-07-22T12:22:03.934" v="405"/>
          <ac:cxnSpMkLst>
            <pc:docMk/>
            <pc:sldMk cId="1725639057" sldId="470"/>
            <ac:cxnSpMk id="24" creationId="{60ECE26D-D84E-A51E-C419-EBCDE5E36C30}"/>
          </ac:cxnSpMkLst>
        </pc:cxnChg>
        <pc:cxnChg chg="add mod">
          <ac:chgData name="Manish Sharma" userId="b799adb9ba789c8f" providerId="LiveId" clId="{A56E9385-429C-4983-850E-ECA79ECDBB0A}" dt="2022-07-22T12:22:03.934" v="405"/>
          <ac:cxnSpMkLst>
            <pc:docMk/>
            <pc:sldMk cId="1725639057" sldId="470"/>
            <ac:cxnSpMk id="25" creationId="{ECC08332-B25F-0C09-DDB2-1DAD5DC09D0C}"/>
          </ac:cxnSpMkLst>
        </pc:cxnChg>
        <pc:cxnChg chg="add mod">
          <ac:chgData name="Manish Sharma" userId="b799adb9ba789c8f" providerId="LiveId" clId="{A56E9385-429C-4983-850E-ECA79ECDBB0A}" dt="2022-07-22T12:22:03.934" v="405"/>
          <ac:cxnSpMkLst>
            <pc:docMk/>
            <pc:sldMk cId="1725639057" sldId="470"/>
            <ac:cxnSpMk id="26" creationId="{6B7A16A3-BFAE-7E38-246E-D020B9ACC964}"/>
          </ac:cxnSpMkLst>
        </pc:cxnChg>
        <pc:cxnChg chg="add mod">
          <ac:chgData name="Manish Sharma" userId="b799adb9ba789c8f" providerId="LiveId" clId="{A56E9385-429C-4983-850E-ECA79ECDBB0A}" dt="2022-07-22T12:22:03.934" v="405"/>
          <ac:cxnSpMkLst>
            <pc:docMk/>
            <pc:sldMk cId="1725639057" sldId="470"/>
            <ac:cxnSpMk id="27" creationId="{8654C499-C0F2-5EE6-507B-8822353A0A88}"/>
          </ac:cxnSpMkLst>
        </pc:cxnChg>
        <pc:cxnChg chg="add mod">
          <ac:chgData name="Manish Sharma" userId="b799adb9ba789c8f" providerId="LiveId" clId="{A56E9385-429C-4983-850E-ECA79ECDBB0A}" dt="2022-07-22T12:22:39.348" v="407" actId="1076"/>
          <ac:cxnSpMkLst>
            <pc:docMk/>
            <pc:sldMk cId="1725639057" sldId="470"/>
            <ac:cxnSpMk id="34" creationId="{8788C881-E88C-E534-43CD-D39B513D8F88}"/>
          </ac:cxnSpMkLst>
        </pc:cxnChg>
        <pc:cxnChg chg="add mod">
          <ac:chgData name="Manish Sharma" userId="b799adb9ba789c8f" providerId="LiveId" clId="{A56E9385-429C-4983-850E-ECA79ECDBB0A}" dt="2022-07-22T12:22:39.348" v="407" actId="1076"/>
          <ac:cxnSpMkLst>
            <pc:docMk/>
            <pc:sldMk cId="1725639057" sldId="470"/>
            <ac:cxnSpMk id="36" creationId="{E51F99E9-C264-F5C5-CF99-971B3FA0754B}"/>
          </ac:cxnSpMkLst>
        </pc:cxnChg>
        <pc:cxnChg chg="add mod">
          <ac:chgData name="Manish Sharma" userId="b799adb9ba789c8f" providerId="LiveId" clId="{A56E9385-429C-4983-850E-ECA79ECDBB0A}" dt="2022-07-22T12:22:39.348" v="407" actId="1076"/>
          <ac:cxnSpMkLst>
            <pc:docMk/>
            <pc:sldMk cId="1725639057" sldId="470"/>
            <ac:cxnSpMk id="37" creationId="{033742AB-DD6E-EBE5-7D28-757474B097A4}"/>
          </ac:cxnSpMkLst>
        </pc:cxnChg>
        <pc:cxnChg chg="add mod">
          <ac:chgData name="Manish Sharma" userId="b799adb9ba789c8f" providerId="LiveId" clId="{A56E9385-429C-4983-850E-ECA79ECDBB0A}" dt="2022-07-22T12:22:39.348" v="407" actId="1076"/>
          <ac:cxnSpMkLst>
            <pc:docMk/>
            <pc:sldMk cId="1725639057" sldId="470"/>
            <ac:cxnSpMk id="38" creationId="{EB155165-1E5B-413F-08F7-EBB01A8BD30E}"/>
          </ac:cxnSpMkLst>
        </pc:cxnChg>
        <pc:cxnChg chg="add mod">
          <ac:chgData name="Manish Sharma" userId="b799adb9ba789c8f" providerId="LiveId" clId="{A56E9385-429C-4983-850E-ECA79ECDBB0A}" dt="2022-07-22T12:22:39.348" v="407" actId="1076"/>
          <ac:cxnSpMkLst>
            <pc:docMk/>
            <pc:sldMk cId="1725639057" sldId="470"/>
            <ac:cxnSpMk id="39" creationId="{3E566327-B0F6-3492-775D-E41B168CCDF7}"/>
          </ac:cxnSpMkLst>
        </pc:cxnChg>
        <pc:cxnChg chg="add mod">
          <ac:chgData name="Manish Sharma" userId="b799adb9ba789c8f" providerId="LiveId" clId="{A56E9385-429C-4983-850E-ECA79ECDBB0A}" dt="2022-07-22T12:23:41.725" v="410"/>
          <ac:cxnSpMkLst>
            <pc:docMk/>
            <pc:sldMk cId="1725639057" sldId="470"/>
            <ac:cxnSpMk id="40" creationId="{F0146EB1-5C92-A873-E8E0-C4F310DCC23E}"/>
          </ac:cxnSpMkLst>
        </pc:cxnChg>
      </pc:sldChg>
      <pc:sldChg chg="addSp delSp modSp new mod">
        <pc:chgData name="Manish Sharma" userId="b799adb9ba789c8f" providerId="LiveId" clId="{A56E9385-429C-4983-850E-ECA79ECDBB0A}" dt="2022-08-05T12:31:54.209" v="1478" actId="20577"/>
        <pc:sldMkLst>
          <pc:docMk/>
          <pc:sldMk cId="1075115820" sldId="471"/>
        </pc:sldMkLst>
        <pc:spChg chg="del">
          <ac:chgData name="Manish Sharma" userId="b799adb9ba789c8f" providerId="LiveId" clId="{A56E9385-429C-4983-850E-ECA79ECDBB0A}" dt="2022-07-22T12:25:23.242" v="415" actId="478"/>
          <ac:spMkLst>
            <pc:docMk/>
            <pc:sldMk cId="1075115820" sldId="471"/>
            <ac:spMk id="2" creationId="{BFB63EDC-3105-5AEE-A1AF-4B5B64463466}"/>
          </ac:spMkLst>
        </pc:spChg>
        <pc:spChg chg="del">
          <ac:chgData name="Manish Sharma" userId="b799adb9ba789c8f" providerId="LiveId" clId="{A56E9385-429C-4983-850E-ECA79ECDBB0A}" dt="2022-07-22T12:25:23.242" v="415" actId="478"/>
          <ac:spMkLst>
            <pc:docMk/>
            <pc:sldMk cId="1075115820" sldId="471"/>
            <ac:spMk id="3" creationId="{A74CC8C6-C398-A650-9FAA-49C1F40FF37B}"/>
          </ac:spMkLst>
        </pc:spChg>
        <pc:spChg chg="add mod">
          <ac:chgData name="Manish Sharma" userId="b799adb9ba789c8f" providerId="LiveId" clId="{A56E9385-429C-4983-850E-ECA79ECDBB0A}" dt="2022-08-05T12:31:54.209" v="1478" actId="20577"/>
          <ac:spMkLst>
            <pc:docMk/>
            <pc:sldMk cId="1075115820" sldId="471"/>
            <ac:spMk id="4" creationId="{6DBE4087-1517-AE14-AD57-D5754B192B08}"/>
          </ac:spMkLst>
        </pc:spChg>
        <pc:spChg chg="add mod">
          <ac:chgData name="Manish Sharma" userId="b799adb9ba789c8f" providerId="LiveId" clId="{A56E9385-429C-4983-850E-ECA79ECDBB0A}" dt="2022-07-22T12:30:54.018" v="546"/>
          <ac:spMkLst>
            <pc:docMk/>
            <pc:sldMk cId="1075115820" sldId="471"/>
            <ac:spMk id="5" creationId="{94A4D378-3C34-9DF7-DA95-02F688A93F34}"/>
          </ac:spMkLst>
        </pc:spChg>
        <pc:spChg chg="add mod">
          <ac:chgData name="Manish Sharma" userId="b799adb9ba789c8f" providerId="LiveId" clId="{A56E9385-429C-4983-850E-ECA79ECDBB0A}" dt="2022-07-22T12:31:21.664" v="547"/>
          <ac:spMkLst>
            <pc:docMk/>
            <pc:sldMk cId="1075115820" sldId="471"/>
            <ac:spMk id="7" creationId="{0D95306C-3D96-D95C-A6C5-F2DDC7010B01}"/>
          </ac:spMkLst>
        </pc:spChg>
        <pc:spChg chg="add mod">
          <ac:chgData name="Manish Sharma" userId="b799adb9ba789c8f" providerId="LiveId" clId="{A56E9385-429C-4983-850E-ECA79ECDBB0A}" dt="2022-07-22T12:31:57.182" v="548"/>
          <ac:spMkLst>
            <pc:docMk/>
            <pc:sldMk cId="1075115820" sldId="471"/>
            <ac:spMk id="9" creationId="{C97C70A3-C0EE-01B2-1C40-F673E3FB6E8E}"/>
          </ac:spMkLst>
        </pc:spChg>
        <pc:spChg chg="add mod">
          <ac:chgData name="Manish Sharma" userId="b799adb9ba789c8f" providerId="LiveId" clId="{A56E9385-429C-4983-850E-ECA79ECDBB0A}" dt="2022-07-22T12:32:23.307" v="549"/>
          <ac:spMkLst>
            <pc:docMk/>
            <pc:sldMk cId="1075115820" sldId="471"/>
            <ac:spMk id="11" creationId="{14FABFD2-D73D-76ED-E3CE-E13A9744621F}"/>
          </ac:spMkLst>
        </pc:spChg>
        <pc:cxnChg chg="add mod">
          <ac:chgData name="Manish Sharma" userId="b799adb9ba789c8f" providerId="LiveId" clId="{A56E9385-429C-4983-850E-ECA79ECDBB0A}" dt="2022-07-22T12:30:54.018" v="546"/>
          <ac:cxnSpMkLst>
            <pc:docMk/>
            <pc:sldMk cId="1075115820" sldId="471"/>
            <ac:cxnSpMk id="6" creationId="{80817154-06C1-971A-8AF6-26B199AAFD5B}"/>
          </ac:cxnSpMkLst>
        </pc:cxnChg>
        <pc:cxnChg chg="add mod">
          <ac:chgData name="Manish Sharma" userId="b799adb9ba789c8f" providerId="LiveId" clId="{A56E9385-429C-4983-850E-ECA79ECDBB0A}" dt="2022-07-22T12:31:21.664" v="547"/>
          <ac:cxnSpMkLst>
            <pc:docMk/>
            <pc:sldMk cId="1075115820" sldId="471"/>
            <ac:cxnSpMk id="8" creationId="{048F24FC-89B0-84F8-CC7B-EFE799D6874D}"/>
          </ac:cxnSpMkLst>
        </pc:cxnChg>
        <pc:cxnChg chg="add mod">
          <ac:chgData name="Manish Sharma" userId="b799adb9ba789c8f" providerId="LiveId" clId="{A56E9385-429C-4983-850E-ECA79ECDBB0A}" dt="2022-07-22T12:31:57.182" v="548"/>
          <ac:cxnSpMkLst>
            <pc:docMk/>
            <pc:sldMk cId="1075115820" sldId="471"/>
            <ac:cxnSpMk id="10" creationId="{D1770EBB-4F0C-753C-6CC3-C2E2B43D77D1}"/>
          </ac:cxnSpMkLst>
        </pc:cxnChg>
        <pc:cxnChg chg="add mod">
          <ac:chgData name="Manish Sharma" userId="b799adb9ba789c8f" providerId="LiveId" clId="{A56E9385-429C-4983-850E-ECA79ECDBB0A}" dt="2022-07-22T12:32:23.307" v="549"/>
          <ac:cxnSpMkLst>
            <pc:docMk/>
            <pc:sldMk cId="1075115820" sldId="471"/>
            <ac:cxnSpMk id="12" creationId="{606E6D46-F9DD-C8DA-1346-B52430A4E4CF}"/>
          </ac:cxnSpMkLst>
        </pc:cxnChg>
      </pc:sldChg>
      <pc:sldChg chg="addSp delSp modSp new mod">
        <pc:chgData name="Manish Sharma" userId="b799adb9ba789c8f" providerId="LiveId" clId="{A56E9385-429C-4983-850E-ECA79ECDBB0A}" dt="2022-07-22T12:36:29.314" v="556"/>
        <pc:sldMkLst>
          <pc:docMk/>
          <pc:sldMk cId="3298199892" sldId="472"/>
        </pc:sldMkLst>
        <pc:spChg chg="mod">
          <ac:chgData name="Manish Sharma" userId="b799adb9ba789c8f" providerId="LiveId" clId="{A56E9385-429C-4983-850E-ECA79ECDBB0A}" dt="2022-07-22T12:35:49.955" v="551"/>
          <ac:spMkLst>
            <pc:docMk/>
            <pc:sldMk cId="3298199892" sldId="472"/>
            <ac:spMk id="2" creationId="{1BD5D340-6A2C-17BB-0E00-33598CBCC467}"/>
          </ac:spMkLst>
        </pc:spChg>
        <pc:spChg chg="del">
          <ac:chgData name="Manish Sharma" userId="b799adb9ba789c8f" providerId="LiveId" clId="{A56E9385-429C-4983-850E-ECA79ECDBB0A}" dt="2022-07-22T12:35:52.642" v="552" actId="478"/>
          <ac:spMkLst>
            <pc:docMk/>
            <pc:sldMk cId="3298199892" sldId="472"/>
            <ac:spMk id="3" creationId="{D30D659D-19A4-CDE8-82EA-7F78E0E51054}"/>
          </ac:spMkLst>
        </pc:spChg>
        <pc:spChg chg="add mod">
          <ac:chgData name="Manish Sharma" userId="b799adb9ba789c8f" providerId="LiveId" clId="{A56E9385-429C-4983-850E-ECA79ECDBB0A}" dt="2022-07-22T12:35:57.756" v="553"/>
          <ac:spMkLst>
            <pc:docMk/>
            <pc:sldMk cId="3298199892" sldId="472"/>
            <ac:spMk id="4" creationId="{6616693B-25F5-5F8A-6F63-B73D761DBABB}"/>
          </ac:spMkLst>
        </pc:spChg>
        <pc:spChg chg="add mod">
          <ac:chgData name="Manish Sharma" userId="b799adb9ba789c8f" providerId="LiveId" clId="{A56E9385-429C-4983-850E-ECA79ECDBB0A}" dt="2022-07-22T12:35:57.756" v="553"/>
          <ac:spMkLst>
            <pc:docMk/>
            <pc:sldMk cId="3298199892" sldId="472"/>
            <ac:spMk id="5" creationId="{2AA681BA-18B2-FDEB-6AA3-54994B02EC9C}"/>
          </ac:spMkLst>
        </pc:spChg>
        <pc:spChg chg="add mod">
          <ac:chgData name="Manish Sharma" userId="b799adb9ba789c8f" providerId="LiveId" clId="{A56E9385-429C-4983-850E-ECA79ECDBB0A}" dt="2022-07-22T12:36:09.979" v="554"/>
          <ac:spMkLst>
            <pc:docMk/>
            <pc:sldMk cId="3298199892" sldId="472"/>
            <ac:spMk id="6" creationId="{35CACACA-C869-49D6-2333-A788E497EF27}"/>
          </ac:spMkLst>
        </pc:spChg>
        <pc:spChg chg="add mod">
          <ac:chgData name="Manish Sharma" userId="b799adb9ba789c8f" providerId="LiveId" clId="{A56E9385-429C-4983-850E-ECA79ECDBB0A}" dt="2022-07-22T12:36:18.569" v="555"/>
          <ac:spMkLst>
            <pc:docMk/>
            <pc:sldMk cId="3298199892" sldId="472"/>
            <ac:spMk id="7" creationId="{5573DD32-38F5-A8EE-25F2-C5AD4426B92F}"/>
          </ac:spMkLst>
        </pc:spChg>
        <pc:spChg chg="add mod">
          <ac:chgData name="Manish Sharma" userId="b799adb9ba789c8f" providerId="LiveId" clId="{A56E9385-429C-4983-850E-ECA79ECDBB0A}" dt="2022-07-22T12:36:18.569" v="555"/>
          <ac:spMkLst>
            <pc:docMk/>
            <pc:sldMk cId="3298199892" sldId="472"/>
            <ac:spMk id="8" creationId="{0EFF7D31-F9ED-8DD8-8FE8-58F5D4323FFC}"/>
          </ac:spMkLst>
        </pc:spChg>
        <pc:spChg chg="add mod">
          <ac:chgData name="Manish Sharma" userId="b799adb9ba789c8f" providerId="LiveId" clId="{A56E9385-429C-4983-850E-ECA79ECDBB0A}" dt="2022-07-22T12:36:18.569" v="555"/>
          <ac:spMkLst>
            <pc:docMk/>
            <pc:sldMk cId="3298199892" sldId="472"/>
            <ac:spMk id="9" creationId="{78279255-63A5-EF0F-E3A5-A71DEC43AD1A}"/>
          </ac:spMkLst>
        </pc:spChg>
        <pc:spChg chg="add mod">
          <ac:chgData name="Manish Sharma" userId="b799adb9ba789c8f" providerId="LiveId" clId="{A56E9385-429C-4983-850E-ECA79ECDBB0A}" dt="2022-07-22T12:36:18.569" v="555"/>
          <ac:spMkLst>
            <pc:docMk/>
            <pc:sldMk cId="3298199892" sldId="472"/>
            <ac:spMk id="10" creationId="{BA97692C-6E90-49A9-B2E7-E4E46CFBFF08}"/>
          </ac:spMkLst>
        </pc:spChg>
        <pc:spChg chg="add mod">
          <ac:chgData name="Manish Sharma" userId="b799adb9ba789c8f" providerId="LiveId" clId="{A56E9385-429C-4983-850E-ECA79ECDBB0A}" dt="2022-07-22T12:36:29.314" v="556"/>
          <ac:spMkLst>
            <pc:docMk/>
            <pc:sldMk cId="3298199892" sldId="472"/>
            <ac:spMk id="11" creationId="{0073A53F-E011-79F8-FBB6-DDF7102CA057}"/>
          </ac:spMkLst>
        </pc:spChg>
        <pc:spChg chg="add mod">
          <ac:chgData name="Manish Sharma" userId="b799adb9ba789c8f" providerId="LiveId" clId="{A56E9385-429C-4983-850E-ECA79ECDBB0A}" dt="2022-07-22T12:36:29.314" v="556"/>
          <ac:spMkLst>
            <pc:docMk/>
            <pc:sldMk cId="3298199892" sldId="472"/>
            <ac:spMk id="12" creationId="{AE4DC35E-6F0C-A5C2-30C5-4FECB5626B0D}"/>
          </ac:spMkLst>
        </pc:spChg>
        <pc:spChg chg="add mod">
          <ac:chgData name="Manish Sharma" userId="b799adb9ba789c8f" providerId="LiveId" clId="{A56E9385-429C-4983-850E-ECA79ECDBB0A}" dt="2022-07-22T12:36:29.314" v="556"/>
          <ac:spMkLst>
            <pc:docMk/>
            <pc:sldMk cId="3298199892" sldId="472"/>
            <ac:spMk id="13" creationId="{5E05B6E5-2B5B-1A90-AE33-CE034B9980B3}"/>
          </ac:spMkLst>
        </pc:spChg>
        <pc:spChg chg="add mod">
          <ac:chgData name="Manish Sharma" userId="b799adb9ba789c8f" providerId="LiveId" clId="{A56E9385-429C-4983-850E-ECA79ECDBB0A}" dt="2022-07-22T12:36:29.314" v="556"/>
          <ac:spMkLst>
            <pc:docMk/>
            <pc:sldMk cId="3298199892" sldId="472"/>
            <ac:spMk id="14" creationId="{E9F534E8-35F3-5DA3-F5FC-08DB427CE4FC}"/>
          </ac:spMkLst>
        </pc:spChg>
      </pc:sldChg>
      <pc:sldChg chg="add">
        <pc:chgData name="Manish Sharma" userId="b799adb9ba789c8f" providerId="LiveId" clId="{A56E9385-429C-4983-850E-ECA79ECDBB0A}" dt="2022-07-22T12:37:41.815" v="557"/>
        <pc:sldMkLst>
          <pc:docMk/>
          <pc:sldMk cId="3052745591" sldId="473"/>
        </pc:sldMkLst>
      </pc:sldChg>
      <pc:sldChg chg="modSp new mod">
        <pc:chgData name="Manish Sharma" userId="b799adb9ba789c8f" providerId="LiveId" clId="{A56E9385-429C-4983-850E-ECA79ECDBB0A}" dt="2022-08-05T12:47:26.510" v="1480"/>
        <pc:sldMkLst>
          <pc:docMk/>
          <pc:sldMk cId="730106421" sldId="474"/>
        </pc:sldMkLst>
        <pc:spChg chg="mod">
          <ac:chgData name="Manish Sharma" userId="b799adb9ba789c8f" providerId="LiveId" clId="{A56E9385-429C-4983-850E-ECA79ECDBB0A}" dt="2022-07-22T12:46:52.723" v="658" actId="20577"/>
          <ac:spMkLst>
            <pc:docMk/>
            <pc:sldMk cId="730106421" sldId="474"/>
            <ac:spMk id="2" creationId="{C6A4C2B9-E0B2-6EBC-4F24-9BE83AB6A6E4}"/>
          </ac:spMkLst>
        </pc:spChg>
        <pc:spChg chg="mod">
          <ac:chgData name="Manish Sharma" userId="b799adb9ba789c8f" providerId="LiveId" clId="{A56E9385-429C-4983-850E-ECA79ECDBB0A}" dt="2022-08-05T12:47:26.510" v="1480"/>
          <ac:spMkLst>
            <pc:docMk/>
            <pc:sldMk cId="730106421" sldId="474"/>
            <ac:spMk id="3" creationId="{0F64E94B-5D92-79B4-ECE7-28D8B88A5AAE}"/>
          </ac:spMkLst>
        </pc:spChg>
      </pc:sldChg>
      <pc:sldChg chg="addSp delSp modSp add mod">
        <pc:chgData name="Manish Sharma" userId="b799adb9ba789c8f" providerId="LiveId" clId="{A56E9385-429C-4983-850E-ECA79ECDBB0A}" dt="2022-07-22T12:46:18.702" v="645" actId="1076"/>
        <pc:sldMkLst>
          <pc:docMk/>
          <pc:sldMk cId="265883163" sldId="475"/>
        </pc:sldMkLst>
        <pc:spChg chg="mod">
          <ac:chgData name="Manish Sharma" userId="b799adb9ba789c8f" providerId="LiveId" clId="{A56E9385-429C-4983-850E-ECA79ECDBB0A}" dt="2022-07-22T12:46:18.702" v="645" actId="1076"/>
          <ac:spMkLst>
            <pc:docMk/>
            <pc:sldMk cId="265883163" sldId="475"/>
            <ac:spMk id="6" creationId="{A272C91E-F1F3-1B6A-6FB6-98E8ECF77E09}"/>
          </ac:spMkLst>
        </pc:spChg>
        <pc:spChg chg="mod">
          <ac:chgData name="Manish Sharma" userId="b799adb9ba789c8f" providerId="LiveId" clId="{A56E9385-429C-4983-850E-ECA79ECDBB0A}" dt="2022-07-22T12:45:48.405" v="622" actId="20577"/>
          <ac:spMkLst>
            <pc:docMk/>
            <pc:sldMk cId="265883163" sldId="475"/>
            <ac:spMk id="28" creationId="{E6E933E0-575D-2915-E6C1-8F3522613261}"/>
          </ac:spMkLst>
        </pc:spChg>
        <pc:spChg chg="del">
          <ac:chgData name="Manish Sharma" userId="b799adb9ba789c8f" providerId="LiveId" clId="{A56E9385-429C-4983-850E-ECA79ECDBB0A}" dt="2022-07-22T12:43:45.478" v="611" actId="478"/>
          <ac:spMkLst>
            <pc:docMk/>
            <pc:sldMk cId="265883163" sldId="475"/>
            <ac:spMk id="29" creationId="{BE9788F9-9380-D997-8F20-4EB8A2DCC7B5}"/>
          </ac:spMkLst>
        </pc:spChg>
        <pc:spChg chg="mod">
          <ac:chgData name="Manish Sharma" userId="b799adb9ba789c8f" providerId="LiveId" clId="{A56E9385-429C-4983-850E-ECA79ECDBB0A}" dt="2022-07-22T12:43:52.662" v="613" actId="1076"/>
          <ac:spMkLst>
            <pc:docMk/>
            <pc:sldMk cId="265883163" sldId="475"/>
            <ac:spMk id="30" creationId="{4402FE60-E50E-4FFF-C8FA-CA1CC09950DB}"/>
          </ac:spMkLst>
        </pc:spChg>
        <pc:spChg chg="add mod ord">
          <ac:chgData name="Manish Sharma" userId="b799adb9ba789c8f" providerId="LiveId" clId="{A56E9385-429C-4983-850E-ECA79ECDBB0A}" dt="2022-07-22T12:44:06.636" v="615" actId="167"/>
          <ac:spMkLst>
            <pc:docMk/>
            <pc:sldMk cId="265883163" sldId="475"/>
            <ac:spMk id="31" creationId="{3111E30B-94A3-D2BB-6344-EF5BBBF7C3B9}"/>
          </ac:spMkLst>
        </pc:spChg>
        <pc:spChg chg="add mod">
          <ac:chgData name="Manish Sharma" userId="b799adb9ba789c8f" providerId="LiveId" clId="{A56E9385-429C-4983-850E-ECA79ECDBB0A}" dt="2022-07-22T12:44:13.165" v="616"/>
          <ac:spMkLst>
            <pc:docMk/>
            <pc:sldMk cId="265883163" sldId="475"/>
            <ac:spMk id="32" creationId="{CF387E7C-D4AE-5045-F8B6-6B8713D1DF5A}"/>
          </ac:spMkLst>
        </pc:spChg>
      </pc:sldChg>
      <pc:sldChg chg="add">
        <pc:chgData name="Manish Sharma" userId="b799adb9ba789c8f" providerId="LiveId" clId="{A56E9385-429C-4983-850E-ECA79ECDBB0A}" dt="2022-07-23T05:38:08.852" v="659"/>
        <pc:sldMkLst>
          <pc:docMk/>
          <pc:sldMk cId="1148228370" sldId="476"/>
        </pc:sldMkLst>
      </pc:sldChg>
      <pc:sldChg chg="modSp add mod">
        <pc:chgData name="Manish Sharma" userId="b799adb9ba789c8f" providerId="LiveId" clId="{A56E9385-429C-4983-850E-ECA79ECDBB0A}" dt="2022-07-23T08:01:42.861" v="662" actId="20577"/>
        <pc:sldMkLst>
          <pc:docMk/>
          <pc:sldMk cId="3436347431" sldId="477"/>
        </pc:sldMkLst>
        <pc:spChg chg="mod">
          <ac:chgData name="Manish Sharma" userId="b799adb9ba789c8f" providerId="LiveId" clId="{A56E9385-429C-4983-850E-ECA79ECDBB0A}" dt="2022-07-23T08:01:42.861" v="662" actId="20577"/>
          <ac:spMkLst>
            <pc:docMk/>
            <pc:sldMk cId="3436347431" sldId="477"/>
            <ac:spMk id="2" creationId="{2DDB61F2-8C7F-41CC-9C09-1186116DDDDE}"/>
          </ac:spMkLst>
        </pc:spChg>
      </pc:sldChg>
      <pc:sldChg chg="add">
        <pc:chgData name="Manish Sharma" userId="b799adb9ba789c8f" providerId="LiveId" clId="{A56E9385-429C-4983-850E-ECA79ECDBB0A}" dt="2022-07-23T08:25:50.445" v="664"/>
        <pc:sldMkLst>
          <pc:docMk/>
          <pc:sldMk cId="337758348" sldId="478"/>
        </pc:sldMkLst>
      </pc:sldChg>
      <pc:sldChg chg="addSp delSp modSp new mod">
        <pc:chgData name="Manish Sharma" userId="b799adb9ba789c8f" providerId="LiveId" clId="{A56E9385-429C-4983-850E-ECA79ECDBB0A}" dt="2022-08-06T07:46:21.348" v="1482"/>
        <pc:sldMkLst>
          <pc:docMk/>
          <pc:sldMk cId="1773484330" sldId="479"/>
        </pc:sldMkLst>
        <pc:spChg chg="del">
          <ac:chgData name="Manish Sharma" userId="b799adb9ba789c8f" providerId="LiveId" clId="{A56E9385-429C-4983-850E-ECA79ECDBB0A}" dt="2022-07-23T08:26:22.840" v="666" actId="478"/>
          <ac:spMkLst>
            <pc:docMk/>
            <pc:sldMk cId="1773484330" sldId="479"/>
            <ac:spMk id="2" creationId="{A5E9E9F1-5DF0-F46D-0BDE-6FC71C2CD703}"/>
          </ac:spMkLst>
        </pc:spChg>
        <pc:spChg chg="del">
          <ac:chgData name="Manish Sharma" userId="b799adb9ba789c8f" providerId="LiveId" clId="{A56E9385-429C-4983-850E-ECA79ECDBB0A}" dt="2022-07-23T08:26:22.840" v="666" actId="478"/>
          <ac:spMkLst>
            <pc:docMk/>
            <pc:sldMk cId="1773484330" sldId="479"/>
            <ac:spMk id="3" creationId="{70ACC521-63DD-8B67-80E5-0052B8B77778}"/>
          </ac:spMkLst>
        </pc:spChg>
        <pc:spChg chg="add mod">
          <ac:chgData name="Manish Sharma" userId="b799adb9ba789c8f" providerId="LiveId" clId="{A56E9385-429C-4983-850E-ECA79ECDBB0A}" dt="2022-07-23T08:26:34.921" v="667"/>
          <ac:spMkLst>
            <pc:docMk/>
            <pc:sldMk cId="1773484330" sldId="479"/>
            <ac:spMk id="4" creationId="{7F5BF6C0-6BCB-6978-E96D-14946D6DAE86}"/>
          </ac:spMkLst>
        </pc:spChg>
        <pc:spChg chg="add mod">
          <ac:chgData name="Manish Sharma" userId="b799adb9ba789c8f" providerId="LiveId" clId="{A56E9385-429C-4983-850E-ECA79ECDBB0A}" dt="2022-07-23T08:26:34.921" v="667"/>
          <ac:spMkLst>
            <pc:docMk/>
            <pc:sldMk cId="1773484330" sldId="479"/>
            <ac:spMk id="5" creationId="{CF284094-FF85-810F-8023-C3C372EA98AC}"/>
          </ac:spMkLst>
        </pc:spChg>
        <pc:spChg chg="add mod">
          <ac:chgData name="Manish Sharma" userId="b799adb9ba789c8f" providerId="LiveId" clId="{A56E9385-429C-4983-850E-ECA79ECDBB0A}" dt="2022-07-23T08:26:34.921" v="667"/>
          <ac:spMkLst>
            <pc:docMk/>
            <pc:sldMk cId="1773484330" sldId="479"/>
            <ac:spMk id="6" creationId="{5064D497-61A6-A8E3-780D-B2B0166A06B4}"/>
          </ac:spMkLst>
        </pc:spChg>
        <pc:spChg chg="add mod">
          <ac:chgData name="Manish Sharma" userId="b799adb9ba789c8f" providerId="LiveId" clId="{A56E9385-429C-4983-850E-ECA79ECDBB0A}" dt="2022-07-23T08:26:53.890" v="668"/>
          <ac:spMkLst>
            <pc:docMk/>
            <pc:sldMk cId="1773484330" sldId="479"/>
            <ac:spMk id="9" creationId="{09EB606C-6791-3632-375B-83A2F10515EB}"/>
          </ac:spMkLst>
        </pc:spChg>
        <pc:spChg chg="add mod">
          <ac:chgData name="Manish Sharma" userId="b799adb9ba789c8f" providerId="LiveId" clId="{A56E9385-429C-4983-850E-ECA79ECDBB0A}" dt="2022-07-23T08:27:41.566" v="669"/>
          <ac:spMkLst>
            <pc:docMk/>
            <pc:sldMk cId="1773484330" sldId="479"/>
            <ac:spMk id="11" creationId="{A29BC133-714F-A3B4-0F8E-86F8557CAB97}"/>
          </ac:spMkLst>
        </pc:spChg>
        <pc:spChg chg="add mod">
          <ac:chgData name="Manish Sharma" userId="b799adb9ba789c8f" providerId="LiveId" clId="{A56E9385-429C-4983-850E-ECA79ECDBB0A}" dt="2022-07-23T08:27:53.287" v="670"/>
          <ac:spMkLst>
            <pc:docMk/>
            <pc:sldMk cId="1773484330" sldId="479"/>
            <ac:spMk id="12" creationId="{EE2B527A-7049-A5CA-19FD-EF707D14BE21}"/>
          </ac:spMkLst>
        </pc:spChg>
        <pc:spChg chg="add mod">
          <ac:chgData name="Manish Sharma" userId="b799adb9ba789c8f" providerId="LiveId" clId="{A56E9385-429C-4983-850E-ECA79ECDBB0A}" dt="2022-07-23T08:28:10.216" v="671"/>
          <ac:spMkLst>
            <pc:docMk/>
            <pc:sldMk cId="1773484330" sldId="479"/>
            <ac:spMk id="15" creationId="{A4CE4881-C906-50E5-DCA1-1F52D0C35A2E}"/>
          </ac:spMkLst>
        </pc:spChg>
        <pc:spChg chg="add mod">
          <ac:chgData name="Manish Sharma" userId="b799adb9ba789c8f" providerId="LiveId" clId="{A56E9385-429C-4983-850E-ECA79ECDBB0A}" dt="2022-07-23T08:28:26.476" v="672"/>
          <ac:spMkLst>
            <pc:docMk/>
            <pc:sldMk cId="1773484330" sldId="479"/>
            <ac:spMk id="16" creationId="{54B637A0-C97E-C9E9-0106-6A5801E010D5}"/>
          </ac:spMkLst>
        </pc:spChg>
        <pc:spChg chg="add mod">
          <ac:chgData name="Manish Sharma" userId="b799adb9ba789c8f" providerId="LiveId" clId="{A56E9385-429C-4983-850E-ECA79ECDBB0A}" dt="2022-07-23T08:28:50.048" v="673"/>
          <ac:spMkLst>
            <pc:docMk/>
            <pc:sldMk cId="1773484330" sldId="479"/>
            <ac:spMk id="18" creationId="{7E66C95A-8D60-B773-EC1F-2A3F2AEA12B3}"/>
          </ac:spMkLst>
        </pc:spChg>
        <pc:spChg chg="add mod">
          <ac:chgData name="Manish Sharma" userId="b799adb9ba789c8f" providerId="LiveId" clId="{A56E9385-429C-4983-850E-ECA79ECDBB0A}" dt="2022-07-23T08:28:50.048" v="673"/>
          <ac:spMkLst>
            <pc:docMk/>
            <pc:sldMk cId="1773484330" sldId="479"/>
            <ac:spMk id="19" creationId="{7259CE7A-7BE1-D20F-CD3E-76FCFE9624DE}"/>
          </ac:spMkLst>
        </pc:spChg>
        <pc:spChg chg="add mod">
          <ac:chgData name="Manish Sharma" userId="b799adb9ba789c8f" providerId="LiveId" clId="{A56E9385-429C-4983-850E-ECA79ECDBB0A}" dt="2022-07-23T08:30:55.964" v="674"/>
          <ac:spMkLst>
            <pc:docMk/>
            <pc:sldMk cId="1773484330" sldId="479"/>
            <ac:spMk id="21" creationId="{870F41DB-F1BB-5118-554B-A33B40204E0D}"/>
          </ac:spMkLst>
        </pc:spChg>
        <pc:spChg chg="add del mod">
          <ac:chgData name="Manish Sharma" userId="b799adb9ba789c8f" providerId="LiveId" clId="{A56E9385-429C-4983-850E-ECA79ECDBB0A}" dt="2022-08-06T07:46:21.348" v="1482"/>
          <ac:spMkLst>
            <pc:docMk/>
            <pc:sldMk cId="1773484330" sldId="479"/>
            <ac:spMk id="24" creationId="{D884750F-A1EE-F303-4435-44C8162FBF91}"/>
          </ac:spMkLst>
        </pc:spChg>
        <pc:cxnChg chg="add mod">
          <ac:chgData name="Manish Sharma" userId="b799adb9ba789c8f" providerId="LiveId" clId="{A56E9385-429C-4983-850E-ECA79ECDBB0A}" dt="2022-07-23T08:26:34.921" v="667"/>
          <ac:cxnSpMkLst>
            <pc:docMk/>
            <pc:sldMk cId="1773484330" sldId="479"/>
            <ac:cxnSpMk id="7" creationId="{5E41920B-54B5-3F9F-21D9-0E57F8F3F43D}"/>
          </ac:cxnSpMkLst>
        </pc:cxnChg>
        <pc:cxnChg chg="add mod">
          <ac:chgData name="Manish Sharma" userId="b799adb9ba789c8f" providerId="LiveId" clId="{A56E9385-429C-4983-850E-ECA79ECDBB0A}" dt="2022-07-23T08:26:53.890" v="668"/>
          <ac:cxnSpMkLst>
            <pc:docMk/>
            <pc:sldMk cId="1773484330" sldId="479"/>
            <ac:cxnSpMk id="8" creationId="{1842EACF-3C80-6E0B-69D4-F61009FCB37F}"/>
          </ac:cxnSpMkLst>
        </pc:cxnChg>
        <pc:cxnChg chg="add mod">
          <ac:chgData name="Manish Sharma" userId="b799adb9ba789c8f" providerId="LiveId" clId="{A56E9385-429C-4983-850E-ECA79ECDBB0A}" dt="2022-07-23T08:27:41.566" v="669"/>
          <ac:cxnSpMkLst>
            <pc:docMk/>
            <pc:sldMk cId="1773484330" sldId="479"/>
            <ac:cxnSpMk id="10" creationId="{6E26E45E-81DF-9AB0-F9FB-F025C648231F}"/>
          </ac:cxnSpMkLst>
        </pc:cxnChg>
        <pc:cxnChg chg="add mod">
          <ac:chgData name="Manish Sharma" userId="b799adb9ba789c8f" providerId="LiveId" clId="{A56E9385-429C-4983-850E-ECA79ECDBB0A}" dt="2022-07-23T08:27:53.287" v="670"/>
          <ac:cxnSpMkLst>
            <pc:docMk/>
            <pc:sldMk cId="1773484330" sldId="479"/>
            <ac:cxnSpMk id="13" creationId="{44BE87C1-AF6C-B38A-C669-22347276AA82}"/>
          </ac:cxnSpMkLst>
        </pc:cxnChg>
        <pc:cxnChg chg="add mod">
          <ac:chgData name="Manish Sharma" userId="b799adb9ba789c8f" providerId="LiveId" clId="{A56E9385-429C-4983-850E-ECA79ECDBB0A}" dt="2022-07-23T08:28:10.216" v="671"/>
          <ac:cxnSpMkLst>
            <pc:docMk/>
            <pc:sldMk cId="1773484330" sldId="479"/>
            <ac:cxnSpMk id="14" creationId="{917E2C37-6855-562B-E368-71E128EEA4FB}"/>
          </ac:cxnSpMkLst>
        </pc:cxnChg>
        <pc:cxnChg chg="add mod">
          <ac:chgData name="Manish Sharma" userId="b799adb9ba789c8f" providerId="LiveId" clId="{A56E9385-429C-4983-850E-ECA79ECDBB0A}" dt="2022-07-23T08:28:26.476" v="672"/>
          <ac:cxnSpMkLst>
            <pc:docMk/>
            <pc:sldMk cId="1773484330" sldId="479"/>
            <ac:cxnSpMk id="17" creationId="{CB41EC2F-9546-3B0C-CDC8-B88FFA5D51C6}"/>
          </ac:cxnSpMkLst>
        </pc:cxnChg>
        <pc:cxnChg chg="add mod">
          <ac:chgData name="Manish Sharma" userId="b799adb9ba789c8f" providerId="LiveId" clId="{A56E9385-429C-4983-850E-ECA79ECDBB0A}" dt="2022-07-23T08:28:50.048" v="673"/>
          <ac:cxnSpMkLst>
            <pc:docMk/>
            <pc:sldMk cId="1773484330" sldId="479"/>
            <ac:cxnSpMk id="20" creationId="{829DE222-901F-3302-1000-28E5F627A981}"/>
          </ac:cxnSpMkLst>
        </pc:cxnChg>
        <pc:cxnChg chg="add mod">
          <ac:chgData name="Manish Sharma" userId="b799adb9ba789c8f" providerId="LiveId" clId="{A56E9385-429C-4983-850E-ECA79ECDBB0A}" dt="2022-07-23T08:30:55.964" v="674"/>
          <ac:cxnSpMkLst>
            <pc:docMk/>
            <pc:sldMk cId="1773484330" sldId="479"/>
            <ac:cxnSpMk id="22" creationId="{2AD90DEA-B8C5-28E5-EB05-0EF6A9B2C65C}"/>
          </ac:cxnSpMkLst>
        </pc:cxnChg>
        <pc:cxnChg chg="add del mod">
          <ac:chgData name="Manish Sharma" userId="b799adb9ba789c8f" providerId="LiveId" clId="{A56E9385-429C-4983-850E-ECA79ECDBB0A}" dt="2022-08-06T07:46:21.348" v="1482"/>
          <ac:cxnSpMkLst>
            <pc:docMk/>
            <pc:sldMk cId="1773484330" sldId="479"/>
            <ac:cxnSpMk id="23" creationId="{19FFBCB7-4BD7-711D-CA3C-BFAA9934BC0C}"/>
          </ac:cxnSpMkLst>
        </pc:cxnChg>
      </pc:sldChg>
      <pc:sldChg chg="modSp new mod">
        <pc:chgData name="Manish Sharma" userId="b799adb9ba789c8f" providerId="LiveId" clId="{A56E9385-429C-4983-850E-ECA79ECDBB0A}" dt="2022-07-23T08:39:36.119" v="1129" actId="113"/>
        <pc:sldMkLst>
          <pc:docMk/>
          <pc:sldMk cId="3257562741" sldId="480"/>
        </pc:sldMkLst>
        <pc:spChg chg="mod">
          <ac:chgData name="Manish Sharma" userId="b799adb9ba789c8f" providerId="LiveId" clId="{A56E9385-429C-4983-850E-ECA79ECDBB0A}" dt="2022-07-23T08:35:44.251" v="676"/>
          <ac:spMkLst>
            <pc:docMk/>
            <pc:sldMk cId="3257562741" sldId="480"/>
            <ac:spMk id="2" creationId="{2D611357-B0C3-7D2E-A78B-3C34F0DEF956}"/>
          </ac:spMkLst>
        </pc:spChg>
        <pc:spChg chg="mod">
          <ac:chgData name="Manish Sharma" userId="b799adb9ba789c8f" providerId="LiveId" clId="{A56E9385-429C-4983-850E-ECA79ECDBB0A}" dt="2022-07-23T08:39:36.119" v="1129" actId="113"/>
          <ac:spMkLst>
            <pc:docMk/>
            <pc:sldMk cId="3257562741" sldId="480"/>
            <ac:spMk id="3" creationId="{CE07DDD9-8806-8FBE-41C0-63DA7504C245}"/>
          </ac:spMkLst>
        </pc:spChg>
      </pc:sldChg>
      <pc:sldChg chg="modSp new mod">
        <pc:chgData name="Manish Sharma" userId="b799adb9ba789c8f" providerId="LiveId" clId="{A56E9385-429C-4983-850E-ECA79ECDBB0A}" dt="2022-07-29T08:28:13.798" v="1320" actId="113"/>
        <pc:sldMkLst>
          <pc:docMk/>
          <pc:sldMk cId="1113224190" sldId="481"/>
        </pc:sldMkLst>
        <pc:spChg chg="mod">
          <ac:chgData name="Manish Sharma" userId="b799adb9ba789c8f" providerId="LiveId" clId="{A56E9385-429C-4983-850E-ECA79ECDBB0A}" dt="2022-07-23T08:40:05.186" v="1131"/>
          <ac:spMkLst>
            <pc:docMk/>
            <pc:sldMk cId="1113224190" sldId="481"/>
            <ac:spMk id="2" creationId="{BDD55087-1B2D-808B-2731-8EF6ECDF6D78}"/>
          </ac:spMkLst>
        </pc:spChg>
        <pc:spChg chg="mod">
          <ac:chgData name="Manish Sharma" userId="b799adb9ba789c8f" providerId="LiveId" clId="{A56E9385-429C-4983-850E-ECA79ECDBB0A}" dt="2022-07-29T08:28:13.798" v="1320" actId="113"/>
          <ac:spMkLst>
            <pc:docMk/>
            <pc:sldMk cId="1113224190" sldId="481"/>
            <ac:spMk id="3" creationId="{6B93F565-EFCB-0890-FEC5-AE5B52A554E0}"/>
          </ac:spMkLst>
        </pc:spChg>
      </pc:sldChg>
      <pc:sldChg chg="modSp add mod">
        <pc:chgData name="Manish Sharma" userId="b799adb9ba789c8f" providerId="LiveId" clId="{A56E9385-429C-4983-850E-ECA79ECDBB0A}" dt="2022-08-06T12:20:56.618" v="1486" actId="20577"/>
        <pc:sldMkLst>
          <pc:docMk/>
          <pc:sldMk cId="1539205222" sldId="482"/>
        </pc:sldMkLst>
        <pc:spChg chg="mod">
          <ac:chgData name="Manish Sharma" userId="b799adb9ba789c8f" providerId="LiveId" clId="{A56E9385-429C-4983-850E-ECA79ECDBB0A}" dt="2022-07-23T12:42:05.841" v="1297" actId="20577"/>
          <ac:spMkLst>
            <pc:docMk/>
            <pc:sldMk cId="1539205222" sldId="482"/>
            <ac:spMk id="2" creationId="{4158C489-52BE-4B37-B045-E4AEE2EEB5B4}"/>
          </ac:spMkLst>
        </pc:spChg>
        <pc:spChg chg="mod">
          <ac:chgData name="Manish Sharma" userId="b799adb9ba789c8f" providerId="LiveId" clId="{A56E9385-429C-4983-850E-ECA79ECDBB0A}" dt="2022-08-06T12:20:56.618" v="1486" actId="20577"/>
          <ac:spMkLst>
            <pc:docMk/>
            <pc:sldMk cId="1539205222" sldId="482"/>
            <ac:spMk id="4" creationId="{CD9286B1-AB81-4841-B546-82610DEBB9CF}"/>
          </ac:spMkLst>
        </pc:spChg>
      </pc:sldChg>
      <pc:sldChg chg="addSp delSp modSp new mod">
        <pc:chgData name="Manish Sharma" userId="b799adb9ba789c8f" providerId="LiveId" clId="{A56E9385-429C-4983-850E-ECA79ECDBB0A}" dt="2022-07-29T05:41:22.754" v="1308"/>
        <pc:sldMkLst>
          <pc:docMk/>
          <pc:sldMk cId="735297440" sldId="483"/>
        </pc:sldMkLst>
        <pc:spChg chg="mod">
          <ac:chgData name="Manish Sharma" userId="b799adb9ba789c8f" providerId="LiveId" clId="{A56E9385-429C-4983-850E-ECA79ECDBB0A}" dt="2022-07-29T05:40:42.251" v="1304"/>
          <ac:spMkLst>
            <pc:docMk/>
            <pc:sldMk cId="735297440" sldId="483"/>
            <ac:spMk id="2" creationId="{A577F09B-DC52-D89B-94DE-1247B969D2E4}"/>
          </ac:spMkLst>
        </pc:spChg>
        <pc:spChg chg="del">
          <ac:chgData name="Manish Sharma" userId="b799adb9ba789c8f" providerId="LiveId" clId="{A56E9385-429C-4983-850E-ECA79ECDBB0A}" dt="2022-07-29T05:40:45.765" v="1305" actId="478"/>
          <ac:spMkLst>
            <pc:docMk/>
            <pc:sldMk cId="735297440" sldId="483"/>
            <ac:spMk id="3" creationId="{9F0E5331-8ADA-10FC-4C10-8E4F2BC733BE}"/>
          </ac:spMkLst>
        </pc:spChg>
        <pc:spChg chg="add mod">
          <ac:chgData name="Manish Sharma" userId="b799adb9ba789c8f" providerId="LiveId" clId="{A56E9385-429C-4983-850E-ECA79ECDBB0A}" dt="2022-07-29T05:40:55.528" v="1306"/>
          <ac:spMkLst>
            <pc:docMk/>
            <pc:sldMk cId="735297440" sldId="483"/>
            <ac:spMk id="4" creationId="{207EDC2D-F45E-892D-31C6-7951DE596844}"/>
          </ac:spMkLst>
        </pc:spChg>
        <pc:spChg chg="add mod">
          <ac:chgData name="Manish Sharma" userId="b799adb9ba789c8f" providerId="LiveId" clId="{A56E9385-429C-4983-850E-ECA79ECDBB0A}" dt="2022-07-29T05:40:55.528" v="1306"/>
          <ac:spMkLst>
            <pc:docMk/>
            <pc:sldMk cId="735297440" sldId="483"/>
            <ac:spMk id="5" creationId="{BE70DF94-675F-789D-F3B4-43700A554423}"/>
          </ac:spMkLst>
        </pc:spChg>
        <pc:spChg chg="add mod">
          <ac:chgData name="Manish Sharma" userId="b799adb9ba789c8f" providerId="LiveId" clId="{A56E9385-429C-4983-850E-ECA79ECDBB0A}" dt="2022-07-29T05:40:55.528" v="1306"/>
          <ac:spMkLst>
            <pc:docMk/>
            <pc:sldMk cId="735297440" sldId="483"/>
            <ac:spMk id="6" creationId="{8A4E4C86-09A9-7AD1-9D11-52E2005EFDB6}"/>
          </ac:spMkLst>
        </pc:spChg>
        <pc:spChg chg="add mod">
          <ac:chgData name="Manish Sharma" userId="b799adb9ba789c8f" providerId="LiveId" clId="{A56E9385-429C-4983-850E-ECA79ECDBB0A}" dt="2022-07-29T05:40:55.528" v="1306"/>
          <ac:spMkLst>
            <pc:docMk/>
            <pc:sldMk cId="735297440" sldId="483"/>
            <ac:spMk id="8" creationId="{709BAB65-69FA-19A9-4733-96B20069884D}"/>
          </ac:spMkLst>
        </pc:spChg>
        <pc:spChg chg="add mod">
          <ac:chgData name="Manish Sharma" userId="b799adb9ba789c8f" providerId="LiveId" clId="{A56E9385-429C-4983-850E-ECA79ECDBB0A}" dt="2022-07-29T05:41:15.146" v="1307"/>
          <ac:spMkLst>
            <pc:docMk/>
            <pc:sldMk cId="735297440" sldId="483"/>
            <ac:spMk id="9" creationId="{F2034735-1667-425A-63D5-C64636589E80}"/>
          </ac:spMkLst>
        </pc:spChg>
        <pc:spChg chg="add mod">
          <ac:chgData name="Manish Sharma" userId="b799adb9ba789c8f" providerId="LiveId" clId="{A56E9385-429C-4983-850E-ECA79ECDBB0A}" dt="2022-07-29T05:41:15.146" v="1307"/>
          <ac:spMkLst>
            <pc:docMk/>
            <pc:sldMk cId="735297440" sldId="483"/>
            <ac:spMk id="10" creationId="{4706F93D-79FD-09B7-FF1E-9EA8E4D4383E}"/>
          </ac:spMkLst>
        </pc:spChg>
        <pc:spChg chg="add mod">
          <ac:chgData name="Manish Sharma" userId="b799adb9ba789c8f" providerId="LiveId" clId="{A56E9385-429C-4983-850E-ECA79ECDBB0A}" dt="2022-07-29T05:41:15.146" v="1307"/>
          <ac:spMkLst>
            <pc:docMk/>
            <pc:sldMk cId="735297440" sldId="483"/>
            <ac:spMk id="11" creationId="{E5E54BF3-0BBA-C877-BF9B-622024B7E9E2}"/>
          </ac:spMkLst>
        </pc:spChg>
        <pc:spChg chg="add mod">
          <ac:chgData name="Manish Sharma" userId="b799adb9ba789c8f" providerId="LiveId" clId="{A56E9385-429C-4983-850E-ECA79ECDBB0A}" dt="2022-07-29T05:41:22.754" v="1308"/>
          <ac:spMkLst>
            <pc:docMk/>
            <pc:sldMk cId="735297440" sldId="483"/>
            <ac:spMk id="13" creationId="{023A6302-D484-0127-C231-08DC74AC6BB7}"/>
          </ac:spMkLst>
        </pc:spChg>
        <pc:cxnChg chg="add mod">
          <ac:chgData name="Manish Sharma" userId="b799adb9ba789c8f" providerId="LiveId" clId="{A56E9385-429C-4983-850E-ECA79ECDBB0A}" dt="2022-07-29T05:40:55.528" v="1306"/>
          <ac:cxnSpMkLst>
            <pc:docMk/>
            <pc:sldMk cId="735297440" sldId="483"/>
            <ac:cxnSpMk id="7" creationId="{0494011A-03A9-A0D1-DED0-7CE2B903B078}"/>
          </ac:cxnSpMkLst>
        </pc:cxnChg>
        <pc:cxnChg chg="add mod">
          <ac:chgData name="Manish Sharma" userId="b799adb9ba789c8f" providerId="LiveId" clId="{A56E9385-429C-4983-850E-ECA79ECDBB0A}" dt="2022-07-29T05:41:15.146" v="1307"/>
          <ac:cxnSpMkLst>
            <pc:docMk/>
            <pc:sldMk cId="735297440" sldId="483"/>
            <ac:cxnSpMk id="12" creationId="{261AD48A-91F6-EE5E-4FBD-C2F1307BE77B}"/>
          </ac:cxnSpMkLst>
        </pc:cxnChg>
      </pc:sldChg>
      <pc:sldChg chg="addSp delSp modSp new del">
        <pc:chgData name="Manish Sharma" userId="b799adb9ba789c8f" providerId="LiveId" clId="{A56E9385-429C-4983-850E-ECA79ECDBB0A}" dt="2022-07-29T05:40:38.218" v="1302" actId="680"/>
        <pc:sldMkLst>
          <pc:docMk/>
          <pc:sldMk cId="2766880203" sldId="483"/>
        </pc:sldMkLst>
        <pc:spChg chg="add del">
          <ac:chgData name="Manish Sharma" userId="b799adb9ba789c8f" providerId="LiveId" clId="{A56E9385-429C-4983-850E-ECA79ECDBB0A}" dt="2022-07-29T05:40:29.809" v="1301"/>
          <ac:spMkLst>
            <pc:docMk/>
            <pc:sldMk cId="2766880203" sldId="483"/>
            <ac:spMk id="2" creationId="{8018D694-DB87-263F-2700-5449EC7DB6A5}"/>
          </ac:spMkLst>
        </pc:spChg>
        <pc:spChg chg="add del mod">
          <ac:chgData name="Manish Sharma" userId="b799adb9ba789c8f" providerId="LiveId" clId="{A56E9385-429C-4983-850E-ECA79ECDBB0A}" dt="2022-07-29T05:40:29.809" v="1301"/>
          <ac:spMkLst>
            <pc:docMk/>
            <pc:sldMk cId="2766880203" sldId="483"/>
            <ac:spMk id="4" creationId="{C88D24B2-F79F-94A8-5F17-EEAC01A29F21}"/>
          </ac:spMkLst>
        </pc:spChg>
      </pc:sldChg>
      <pc:sldChg chg="addSp delSp modSp new mod">
        <pc:chgData name="Manish Sharma" userId="b799adb9ba789c8f" providerId="LiveId" clId="{A56E9385-429C-4983-850E-ECA79ECDBB0A}" dt="2022-07-29T05:50:28.191" v="1314"/>
        <pc:sldMkLst>
          <pc:docMk/>
          <pc:sldMk cId="165807153" sldId="484"/>
        </pc:sldMkLst>
        <pc:spChg chg="mod">
          <ac:chgData name="Manish Sharma" userId="b799adb9ba789c8f" providerId="LiveId" clId="{A56E9385-429C-4983-850E-ECA79ECDBB0A}" dt="2022-07-29T05:49:39.437" v="1310"/>
          <ac:spMkLst>
            <pc:docMk/>
            <pc:sldMk cId="165807153" sldId="484"/>
            <ac:spMk id="2" creationId="{48A5EA89-EE0D-7B7A-BCFA-7876805A355A}"/>
          </ac:spMkLst>
        </pc:spChg>
        <pc:spChg chg="del">
          <ac:chgData name="Manish Sharma" userId="b799adb9ba789c8f" providerId="LiveId" clId="{A56E9385-429C-4983-850E-ECA79ECDBB0A}" dt="2022-07-29T05:49:42.605" v="1311" actId="478"/>
          <ac:spMkLst>
            <pc:docMk/>
            <pc:sldMk cId="165807153" sldId="484"/>
            <ac:spMk id="3" creationId="{586C60D4-02DF-6F75-5C64-2214E4C6B356}"/>
          </ac:spMkLst>
        </pc:spChg>
        <pc:spChg chg="add mod">
          <ac:chgData name="Manish Sharma" userId="b799adb9ba789c8f" providerId="LiveId" clId="{A56E9385-429C-4983-850E-ECA79ECDBB0A}" dt="2022-07-29T05:49:50.724" v="1312"/>
          <ac:spMkLst>
            <pc:docMk/>
            <pc:sldMk cId="165807153" sldId="484"/>
            <ac:spMk id="4" creationId="{DCA54DA3-9BD4-AA42-F8D1-06ABC3A14210}"/>
          </ac:spMkLst>
        </pc:spChg>
        <pc:spChg chg="add mod">
          <ac:chgData name="Manish Sharma" userId="b799adb9ba789c8f" providerId="LiveId" clId="{A56E9385-429C-4983-850E-ECA79ECDBB0A}" dt="2022-07-29T05:49:50.724" v="1312"/>
          <ac:spMkLst>
            <pc:docMk/>
            <pc:sldMk cId="165807153" sldId="484"/>
            <ac:spMk id="5" creationId="{36F41A1B-3D3B-AC47-8010-668723449C4D}"/>
          </ac:spMkLst>
        </pc:spChg>
        <pc:spChg chg="add mod">
          <ac:chgData name="Manish Sharma" userId="b799adb9ba789c8f" providerId="LiveId" clId="{A56E9385-429C-4983-850E-ECA79ECDBB0A}" dt="2022-07-29T05:49:50.724" v="1312"/>
          <ac:spMkLst>
            <pc:docMk/>
            <pc:sldMk cId="165807153" sldId="484"/>
            <ac:spMk id="6" creationId="{E87A4550-F36F-BEF2-664B-83C8C81FE26A}"/>
          </ac:spMkLst>
        </pc:spChg>
        <pc:spChg chg="add mod">
          <ac:chgData name="Manish Sharma" userId="b799adb9ba789c8f" providerId="LiveId" clId="{A56E9385-429C-4983-850E-ECA79ECDBB0A}" dt="2022-07-29T05:50:11.154" v="1313"/>
          <ac:spMkLst>
            <pc:docMk/>
            <pc:sldMk cId="165807153" sldId="484"/>
            <ac:spMk id="9" creationId="{1EB97233-CC52-E5ED-773A-A743544C2599}"/>
          </ac:spMkLst>
        </pc:spChg>
        <pc:spChg chg="add mod">
          <ac:chgData name="Manish Sharma" userId="b799adb9ba789c8f" providerId="LiveId" clId="{A56E9385-429C-4983-850E-ECA79ECDBB0A}" dt="2022-07-29T05:50:11.154" v="1313"/>
          <ac:spMkLst>
            <pc:docMk/>
            <pc:sldMk cId="165807153" sldId="484"/>
            <ac:spMk id="10" creationId="{234D9574-2ACB-88D2-8E44-7BC09880DF7A}"/>
          </ac:spMkLst>
        </pc:spChg>
        <pc:spChg chg="add mod">
          <ac:chgData name="Manish Sharma" userId="b799adb9ba789c8f" providerId="LiveId" clId="{A56E9385-429C-4983-850E-ECA79ECDBB0A}" dt="2022-07-29T05:50:28.191" v="1314"/>
          <ac:spMkLst>
            <pc:docMk/>
            <pc:sldMk cId="165807153" sldId="484"/>
            <ac:spMk id="11" creationId="{1B107D7A-6E62-991A-B453-413F16D69F86}"/>
          </ac:spMkLst>
        </pc:spChg>
        <pc:spChg chg="add mod">
          <ac:chgData name="Manish Sharma" userId="b799adb9ba789c8f" providerId="LiveId" clId="{A56E9385-429C-4983-850E-ECA79ECDBB0A}" dt="2022-07-29T05:50:28.191" v="1314"/>
          <ac:spMkLst>
            <pc:docMk/>
            <pc:sldMk cId="165807153" sldId="484"/>
            <ac:spMk id="12" creationId="{823AFA9F-55C3-D1F8-8F06-F920334865BA}"/>
          </ac:spMkLst>
        </pc:spChg>
        <pc:cxnChg chg="add mod">
          <ac:chgData name="Manish Sharma" userId="b799adb9ba789c8f" providerId="LiveId" clId="{A56E9385-429C-4983-850E-ECA79ECDBB0A}" dt="2022-07-29T05:49:50.724" v="1312"/>
          <ac:cxnSpMkLst>
            <pc:docMk/>
            <pc:sldMk cId="165807153" sldId="484"/>
            <ac:cxnSpMk id="7" creationId="{40D477DE-E4EE-437A-D952-4387D3306A0D}"/>
          </ac:cxnSpMkLst>
        </pc:cxnChg>
        <pc:cxnChg chg="add mod">
          <ac:chgData name="Manish Sharma" userId="b799adb9ba789c8f" providerId="LiveId" clId="{A56E9385-429C-4983-850E-ECA79ECDBB0A}" dt="2022-07-29T05:49:50.724" v="1312"/>
          <ac:cxnSpMkLst>
            <pc:docMk/>
            <pc:sldMk cId="165807153" sldId="484"/>
            <ac:cxnSpMk id="8" creationId="{F463849E-786C-A389-F4F7-BC30DF6B88C1}"/>
          </ac:cxnSpMkLst>
        </pc:cxnChg>
      </pc:sldChg>
      <pc:sldChg chg="add">
        <pc:chgData name="Manish Sharma" userId="b799adb9ba789c8f" providerId="LiveId" clId="{A56E9385-429C-4983-850E-ECA79ECDBB0A}" dt="2022-07-29T07:24:58.632" v="1315"/>
        <pc:sldMkLst>
          <pc:docMk/>
          <pc:sldMk cId="2113187241" sldId="485"/>
        </pc:sldMkLst>
      </pc:sldChg>
      <pc:sldChg chg="add">
        <pc:chgData name="Manish Sharma" userId="b799adb9ba789c8f" providerId="LiveId" clId="{A56E9385-429C-4983-850E-ECA79ECDBB0A}" dt="2022-07-29T08:14:49.164" v="1317"/>
        <pc:sldMkLst>
          <pc:docMk/>
          <pc:sldMk cId="2848824250" sldId="486"/>
        </pc:sldMkLst>
      </pc:sldChg>
      <pc:sldChg chg="add">
        <pc:chgData name="Manish Sharma" userId="b799adb9ba789c8f" providerId="LiveId" clId="{A56E9385-429C-4983-850E-ECA79ECDBB0A}" dt="2022-07-30T05:26:00.678" v="1335"/>
        <pc:sldMkLst>
          <pc:docMk/>
          <pc:sldMk cId="1063568358" sldId="487"/>
        </pc:sldMkLst>
      </pc:sldChg>
      <pc:sldChg chg="add del">
        <pc:chgData name="Manish Sharma" userId="b799adb9ba789c8f" providerId="LiveId" clId="{A56E9385-429C-4983-850E-ECA79ECDBB0A}" dt="2022-07-30T05:25:55.704" v="1334" actId="47"/>
        <pc:sldMkLst>
          <pc:docMk/>
          <pc:sldMk cId="2986602669" sldId="487"/>
        </pc:sldMkLst>
      </pc:sldChg>
      <pc:sldChg chg="addSp delSp modSp new del mod">
        <pc:chgData name="Manish Sharma" userId="b799adb9ba789c8f" providerId="LiveId" clId="{A56E9385-429C-4983-850E-ECA79ECDBB0A}" dt="2022-07-30T05:25:55.704" v="1334" actId="47"/>
        <pc:sldMkLst>
          <pc:docMk/>
          <pc:sldMk cId="507910450" sldId="488"/>
        </pc:sldMkLst>
        <pc:spChg chg="del">
          <ac:chgData name="Manish Sharma" userId="b799adb9ba789c8f" providerId="LiveId" clId="{A56E9385-429C-4983-850E-ECA79ECDBB0A}" dt="2022-07-29T12:21:10.927" v="1323" actId="478"/>
          <ac:spMkLst>
            <pc:docMk/>
            <pc:sldMk cId="507910450" sldId="488"/>
            <ac:spMk id="2" creationId="{6D68103C-3348-977D-2787-5276EFFC0AD3}"/>
          </ac:spMkLst>
        </pc:spChg>
        <pc:spChg chg="del">
          <ac:chgData name="Manish Sharma" userId="b799adb9ba789c8f" providerId="LiveId" clId="{A56E9385-429C-4983-850E-ECA79ECDBB0A}" dt="2022-07-29T12:21:10.927" v="1323" actId="478"/>
          <ac:spMkLst>
            <pc:docMk/>
            <pc:sldMk cId="507910450" sldId="488"/>
            <ac:spMk id="3" creationId="{2E44CB93-F4A7-DAE1-560B-0FB6D8609C1F}"/>
          </ac:spMkLst>
        </pc:spChg>
        <pc:spChg chg="add mod">
          <ac:chgData name="Manish Sharma" userId="b799adb9ba789c8f" providerId="LiveId" clId="{A56E9385-429C-4983-850E-ECA79ECDBB0A}" dt="2022-07-29T12:21:23.151" v="1324"/>
          <ac:spMkLst>
            <pc:docMk/>
            <pc:sldMk cId="507910450" sldId="488"/>
            <ac:spMk id="4" creationId="{23210A4D-76E7-D11F-2216-D48541262D14}"/>
          </ac:spMkLst>
        </pc:spChg>
        <pc:spChg chg="add mod">
          <ac:chgData name="Manish Sharma" userId="b799adb9ba789c8f" providerId="LiveId" clId="{A56E9385-429C-4983-850E-ECA79ECDBB0A}" dt="2022-07-29T12:21:23.151" v="1324"/>
          <ac:spMkLst>
            <pc:docMk/>
            <pc:sldMk cId="507910450" sldId="488"/>
            <ac:spMk id="5" creationId="{09631EA5-9CE1-AEBB-A48E-1DAD3032B5F7}"/>
          </ac:spMkLst>
        </pc:spChg>
        <pc:spChg chg="add mod">
          <ac:chgData name="Manish Sharma" userId="b799adb9ba789c8f" providerId="LiveId" clId="{A56E9385-429C-4983-850E-ECA79ECDBB0A}" dt="2022-07-29T12:21:23.151" v="1324"/>
          <ac:spMkLst>
            <pc:docMk/>
            <pc:sldMk cId="507910450" sldId="488"/>
            <ac:spMk id="6" creationId="{E1A5DF13-7420-719B-CC75-7DBE8447FF3C}"/>
          </ac:spMkLst>
        </pc:spChg>
        <pc:spChg chg="add mod">
          <ac:chgData name="Manish Sharma" userId="b799adb9ba789c8f" providerId="LiveId" clId="{A56E9385-429C-4983-850E-ECA79ECDBB0A}" dt="2022-07-29T12:21:23.151" v="1324"/>
          <ac:spMkLst>
            <pc:docMk/>
            <pc:sldMk cId="507910450" sldId="488"/>
            <ac:spMk id="8" creationId="{12228D25-FC96-6FFF-C678-F3D4F5808B90}"/>
          </ac:spMkLst>
        </pc:spChg>
        <pc:spChg chg="add mod">
          <ac:chgData name="Manish Sharma" userId="b799adb9ba789c8f" providerId="LiveId" clId="{A56E9385-429C-4983-850E-ECA79ECDBB0A}" dt="2022-07-29T12:21:23.151" v="1324"/>
          <ac:spMkLst>
            <pc:docMk/>
            <pc:sldMk cId="507910450" sldId="488"/>
            <ac:spMk id="9" creationId="{812EB30D-15A4-9AEE-04AB-3E6C9057A2FD}"/>
          </ac:spMkLst>
        </pc:spChg>
        <pc:spChg chg="add mod">
          <ac:chgData name="Manish Sharma" userId="b799adb9ba789c8f" providerId="LiveId" clId="{A56E9385-429C-4983-850E-ECA79ECDBB0A}" dt="2022-07-29T12:21:23.151" v="1324"/>
          <ac:spMkLst>
            <pc:docMk/>
            <pc:sldMk cId="507910450" sldId="488"/>
            <ac:spMk id="10" creationId="{0196402C-6162-5863-AA08-9EC51DEB2A4D}"/>
          </ac:spMkLst>
        </pc:spChg>
        <pc:spChg chg="add mod">
          <ac:chgData name="Manish Sharma" userId="b799adb9ba789c8f" providerId="LiveId" clId="{A56E9385-429C-4983-850E-ECA79ECDBB0A}" dt="2022-07-29T12:21:31.686" v="1325"/>
          <ac:spMkLst>
            <pc:docMk/>
            <pc:sldMk cId="507910450" sldId="488"/>
            <ac:spMk id="12" creationId="{D922581D-75FD-A3DE-3444-39E292146720}"/>
          </ac:spMkLst>
        </pc:spChg>
        <pc:spChg chg="add mod">
          <ac:chgData name="Manish Sharma" userId="b799adb9ba789c8f" providerId="LiveId" clId="{A56E9385-429C-4983-850E-ECA79ECDBB0A}" dt="2022-07-29T12:27:29.755" v="1326"/>
          <ac:spMkLst>
            <pc:docMk/>
            <pc:sldMk cId="507910450" sldId="488"/>
            <ac:spMk id="13" creationId="{4CA09C01-5F5C-2901-F307-AADDE37C5F26}"/>
          </ac:spMkLst>
        </pc:spChg>
        <pc:spChg chg="add mod">
          <ac:chgData name="Manish Sharma" userId="b799adb9ba789c8f" providerId="LiveId" clId="{A56E9385-429C-4983-850E-ECA79ECDBB0A}" dt="2022-07-29T12:27:29.755" v="1326"/>
          <ac:spMkLst>
            <pc:docMk/>
            <pc:sldMk cId="507910450" sldId="488"/>
            <ac:spMk id="14" creationId="{BB92F715-D7E5-F77E-EC4D-9881E89B1FC8}"/>
          </ac:spMkLst>
        </pc:spChg>
        <pc:spChg chg="add mod">
          <ac:chgData name="Manish Sharma" userId="b799adb9ba789c8f" providerId="LiveId" clId="{A56E9385-429C-4983-850E-ECA79ECDBB0A}" dt="2022-07-29T12:27:29.755" v="1326"/>
          <ac:spMkLst>
            <pc:docMk/>
            <pc:sldMk cId="507910450" sldId="488"/>
            <ac:spMk id="16" creationId="{1110A02A-D776-7FAC-A510-A812B2C2ABA2}"/>
          </ac:spMkLst>
        </pc:spChg>
        <pc:spChg chg="add mod">
          <ac:chgData name="Manish Sharma" userId="b799adb9ba789c8f" providerId="LiveId" clId="{A56E9385-429C-4983-850E-ECA79ECDBB0A}" dt="2022-07-29T12:27:29.755" v="1326"/>
          <ac:spMkLst>
            <pc:docMk/>
            <pc:sldMk cId="507910450" sldId="488"/>
            <ac:spMk id="18" creationId="{A8AF22D5-961C-6A6F-B867-6DF153042AE4}"/>
          </ac:spMkLst>
        </pc:spChg>
        <pc:spChg chg="add mod">
          <ac:chgData name="Manish Sharma" userId="b799adb9ba789c8f" providerId="LiveId" clId="{A56E9385-429C-4983-850E-ECA79ECDBB0A}" dt="2022-07-29T12:27:39.934" v="1327"/>
          <ac:spMkLst>
            <pc:docMk/>
            <pc:sldMk cId="507910450" sldId="488"/>
            <ac:spMk id="19" creationId="{2C0EECDF-BF1C-E527-AD23-A5CA739FCB7A}"/>
          </ac:spMkLst>
        </pc:spChg>
        <pc:spChg chg="add mod">
          <ac:chgData name="Manish Sharma" userId="b799adb9ba789c8f" providerId="LiveId" clId="{A56E9385-429C-4983-850E-ECA79ECDBB0A}" dt="2022-07-29T12:27:49.230" v="1328"/>
          <ac:spMkLst>
            <pc:docMk/>
            <pc:sldMk cId="507910450" sldId="488"/>
            <ac:spMk id="22" creationId="{B5AED9D0-A197-7527-C088-8A896CADEF0B}"/>
          </ac:spMkLst>
        </pc:spChg>
        <pc:spChg chg="add mod">
          <ac:chgData name="Manish Sharma" userId="b799adb9ba789c8f" providerId="LiveId" clId="{A56E9385-429C-4983-850E-ECA79ECDBB0A}" dt="2022-07-29T12:27:49.230" v="1328"/>
          <ac:spMkLst>
            <pc:docMk/>
            <pc:sldMk cId="507910450" sldId="488"/>
            <ac:spMk id="23" creationId="{8D5A477A-1976-CF60-35AF-424C7C1E6459}"/>
          </ac:spMkLst>
        </pc:spChg>
        <pc:spChg chg="add mod">
          <ac:chgData name="Manish Sharma" userId="b799adb9ba789c8f" providerId="LiveId" clId="{A56E9385-429C-4983-850E-ECA79ECDBB0A}" dt="2022-07-29T12:27:56.086" v="1329"/>
          <ac:spMkLst>
            <pc:docMk/>
            <pc:sldMk cId="507910450" sldId="488"/>
            <ac:spMk id="24" creationId="{3AF7A1E5-BC36-DC3E-016A-FA171FF28729}"/>
          </ac:spMkLst>
        </pc:spChg>
        <pc:cxnChg chg="add mod">
          <ac:chgData name="Manish Sharma" userId="b799adb9ba789c8f" providerId="LiveId" clId="{A56E9385-429C-4983-850E-ECA79ECDBB0A}" dt="2022-07-29T12:21:23.151" v="1324"/>
          <ac:cxnSpMkLst>
            <pc:docMk/>
            <pc:sldMk cId="507910450" sldId="488"/>
            <ac:cxnSpMk id="7" creationId="{74FFB6E6-0860-4706-8FA8-A4F2AF5104A5}"/>
          </ac:cxnSpMkLst>
        </pc:cxnChg>
        <pc:cxnChg chg="add mod">
          <ac:chgData name="Manish Sharma" userId="b799adb9ba789c8f" providerId="LiveId" clId="{A56E9385-429C-4983-850E-ECA79ECDBB0A}" dt="2022-07-29T12:21:23.151" v="1324"/>
          <ac:cxnSpMkLst>
            <pc:docMk/>
            <pc:sldMk cId="507910450" sldId="488"/>
            <ac:cxnSpMk id="11" creationId="{E12122B1-C8D2-DACD-7ED8-DD87C48AE87C}"/>
          </ac:cxnSpMkLst>
        </pc:cxnChg>
        <pc:cxnChg chg="add mod">
          <ac:chgData name="Manish Sharma" userId="b799adb9ba789c8f" providerId="LiveId" clId="{A56E9385-429C-4983-850E-ECA79ECDBB0A}" dt="2022-07-29T12:27:29.755" v="1326"/>
          <ac:cxnSpMkLst>
            <pc:docMk/>
            <pc:sldMk cId="507910450" sldId="488"/>
            <ac:cxnSpMk id="15" creationId="{2F238F96-2AC8-AD0B-E518-29978CAD7817}"/>
          </ac:cxnSpMkLst>
        </pc:cxnChg>
        <pc:cxnChg chg="add mod">
          <ac:chgData name="Manish Sharma" userId="b799adb9ba789c8f" providerId="LiveId" clId="{A56E9385-429C-4983-850E-ECA79ECDBB0A}" dt="2022-07-29T12:27:29.755" v="1326"/>
          <ac:cxnSpMkLst>
            <pc:docMk/>
            <pc:sldMk cId="507910450" sldId="488"/>
            <ac:cxnSpMk id="17" creationId="{6F559B60-E37F-7CEF-60F0-3C2B2B82F339}"/>
          </ac:cxnSpMkLst>
        </pc:cxnChg>
        <pc:cxnChg chg="add mod">
          <ac:chgData name="Manish Sharma" userId="b799adb9ba789c8f" providerId="LiveId" clId="{A56E9385-429C-4983-850E-ECA79ECDBB0A}" dt="2022-07-29T12:27:49.230" v="1328"/>
          <ac:cxnSpMkLst>
            <pc:docMk/>
            <pc:sldMk cId="507910450" sldId="488"/>
            <ac:cxnSpMk id="20" creationId="{099CA865-7BA3-15E7-49E9-34FB3711AF59}"/>
          </ac:cxnSpMkLst>
        </pc:cxnChg>
        <pc:cxnChg chg="add mod">
          <ac:chgData name="Manish Sharma" userId="b799adb9ba789c8f" providerId="LiveId" clId="{A56E9385-429C-4983-850E-ECA79ECDBB0A}" dt="2022-07-29T12:27:49.230" v="1328"/>
          <ac:cxnSpMkLst>
            <pc:docMk/>
            <pc:sldMk cId="507910450" sldId="488"/>
            <ac:cxnSpMk id="21" creationId="{696A7575-4A83-9698-43F2-9EF83600C2B4}"/>
          </ac:cxnSpMkLst>
        </pc:cxnChg>
        <pc:cxnChg chg="add mod">
          <ac:chgData name="Manish Sharma" userId="b799adb9ba789c8f" providerId="LiveId" clId="{A56E9385-429C-4983-850E-ECA79ECDBB0A}" dt="2022-07-29T12:27:56.086" v="1329"/>
          <ac:cxnSpMkLst>
            <pc:docMk/>
            <pc:sldMk cId="507910450" sldId="488"/>
            <ac:cxnSpMk id="25" creationId="{F9C63DEB-1ACB-891D-0845-25897489DF90}"/>
          </ac:cxnSpMkLst>
        </pc:cxnChg>
        <pc:cxnChg chg="add mod">
          <ac:chgData name="Manish Sharma" userId="b799adb9ba789c8f" providerId="LiveId" clId="{A56E9385-429C-4983-850E-ECA79ECDBB0A}" dt="2022-07-29T12:27:56.086" v="1329"/>
          <ac:cxnSpMkLst>
            <pc:docMk/>
            <pc:sldMk cId="507910450" sldId="488"/>
            <ac:cxnSpMk id="26" creationId="{F1E05C27-D771-D128-D5AB-43ED9ECD965C}"/>
          </ac:cxnSpMkLst>
        </pc:cxnChg>
      </pc:sldChg>
      <pc:sldChg chg="add">
        <pc:chgData name="Manish Sharma" userId="b799adb9ba789c8f" providerId="LiveId" clId="{A56E9385-429C-4983-850E-ECA79ECDBB0A}" dt="2022-07-30T05:26:00.678" v="1335"/>
        <pc:sldMkLst>
          <pc:docMk/>
          <pc:sldMk cId="1482665698" sldId="488"/>
        </pc:sldMkLst>
      </pc:sldChg>
      <pc:sldChg chg="add">
        <pc:chgData name="Manish Sharma" userId="b799adb9ba789c8f" providerId="LiveId" clId="{A56E9385-429C-4983-850E-ECA79ECDBB0A}" dt="2022-07-30T05:26:00.678" v="1335"/>
        <pc:sldMkLst>
          <pc:docMk/>
          <pc:sldMk cId="952090625" sldId="489"/>
        </pc:sldMkLst>
      </pc:sldChg>
      <pc:sldChg chg="addSp delSp modSp add del mod setBg delDesignElem">
        <pc:chgData name="Manish Sharma" userId="b799adb9ba789c8f" providerId="LiveId" clId="{A56E9385-429C-4983-850E-ECA79ECDBB0A}" dt="2022-07-30T05:25:55.704" v="1334" actId="47"/>
        <pc:sldMkLst>
          <pc:docMk/>
          <pc:sldMk cId="1565417734" sldId="489"/>
        </pc:sldMkLst>
        <pc:spChg chg="mod">
          <ac:chgData name="Manish Sharma" userId="b799adb9ba789c8f" providerId="LiveId" clId="{A56E9385-429C-4983-850E-ECA79ECDBB0A}" dt="2022-07-30T05:24:33.387" v="1332" actId="26606"/>
          <ac:spMkLst>
            <pc:docMk/>
            <pc:sldMk cId="1565417734" sldId="489"/>
            <ac:spMk id="2" creationId="{B71A776D-8227-4733-A19A-D139BC5A4FE1}"/>
          </ac:spMkLst>
        </pc:spChg>
        <pc:spChg chg="mod">
          <ac:chgData name="Manish Sharma" userId="b799adb9ba789c8f" providerId="LiveId" clId="{A56E9385-429C-4983-850E-ECA79ECDBB0A}" dt="2022-07-30T05:24:33.387" v="1332" actId="26606"/>
          <ac:spMkLst>
            <pc:docMk/>
            <pc:sldMk cId="1565417734" sldId="489"/>
            <ac:spMk id="3" creationId="{372B17DD-0106-4B06-95E5-D082DEE04FAB}"/>
          </ac:spMkLst>
        </pc:spChg>
        <pc:spChg chg="add">
          <ac:chgData name="Manish Sharma" userId="b799adb9ba789c8f" providerId="LiveId" clId="{A56E9385-429C-4983-850E-ECA79ECDBB0A}" dt="2022-07-30T05:24:33.387" v="1332" actId="26606"/>
          <ac:spMkLst>
            <pc:docMk/>
            <pc:sldMk cId="1565417734" sldId="489"/>
            <ac:spMk id="8" creationId="{09588DA8-065E-4F6F-8EFD-43104AB2E0CF}"/>
          </ac:spMkLst>
        </pc:spChg>
        <pc:spChg chg="add">
          <ac:chgData name="Manish Sharma" userId="b799adb9ba789c8f" providerId="LiveId" clId="{A56E9385-429C-4983-850E-ECA79ECDBB0A}" dt="2022-07-30T05:24:33.387" v="1332" actId="26606"/>
          <ac:spMkLst>
            <pc:docMk/>
            <pc:sldMk cId="1565417734" sldId="489"/>
            <ac:spMk id="10" creationId="{C4285719-470E-454C-AF62-8323075F1F5B}"/>
          </ac:spMkLst>
        </pc:spChg>
        <pc:spChg chg="add">
          <ac:chgData name="Manish Sharma" userId="b799adb9ba789c8f" providerId="LiveId" clId="{A56E9385-429C-4983-850E-ECA79ECDBB0A}" dt="2022-07-30T05:24:33.387" v="1332" actId="26606"/>
          <ac:spMkLst>
            <pc:docMk/>
            <pc:sldMk cId="1565417734" sldId="489"/>
            <ac:spMk id="12" creationId="{CD9FE4EF-C4D8-49A0-B2FF-81D8DB7D8A24}"/>
          </ac:spMkLst>
        </pc:spChg>
        <pc:spChg chg="add">
          <ac:chgData name="Manish Sharma" userId="b799adb9ba789c8f" providerId="LiveId" clId="{A56E9385-429C-4983-850E-ECA79ECDBB0A}" dt="2022-07-30T05:24:33.387" v="1332" actId="26606"/>
          <ac:spMkLst>
            <pc:docMk/>
            <pc:sldMk cId="1565417734" sldId="489"/>
            <ac:spMk id="14" creationId="{4300840D-0A0B-4512-BACA-B439D5B9C57C}"/>
          </ac:spMkLst>
        </pc:spChg>
        <pc:spChg chg="del">
          <ac:chgData name="Manish Sharma" userId="b799adb9ba789c8f" providerId="LiveId" clId="{A56E9385-429C-4983-850E-ECA79ECDBB0A}" dt="2022-07-30T05:24:24.029" v="1331"/>
          <ac:spMkLst>
            <pc:docMk/>
            <pc:sldMk cId="1565417734" sldId="489"/>
            <ac:spMk id="15" creationId="{33CD251C-A887-4D2F-925B-FC097198538B}"/>
          </ac:spMkLst>
        </pc:spChg>
        <pc:spChg chg="add">
          <ac:chgData name="Manish Sharma" userId="b799adb9ba789c8f" providerId="LiveId" clId="{A56E9385-429C-4983-850E-ECA79ECDBB0A}" dt="2022-07-30T05:24:33.387" v="1332" actId="26606"/>
          <ac:spMkLst>
            <pc:docMk/>
            <pc:sldMk cId="1565417734" sldId="489"/>
            <ac:spMk id="16" creationId="{D2B78728-A580-49A7-84F9-6EF6F583ADE0}"/>
          </ac:spMkLst>
        </pc:spChg>
        <pc:spChg chg="del">
          <ac:chgData name="Manish Sharma" userId="b799adb9ba789c8f" providerId="LiveId" clId="{A56E9385-429C-4983-850E-ECA79ECDBB0A}" dt="2022-07-30T05:24:24.029" v="1331"/>
          <ac:spMkLst>
            <pc:docMk/>
            <pc:sldMk cId="1565417734" sldId="489"/>
            <ac:spMk id="17" creationId="{B19D093C-27FB-4032-B282-42C4563F257C}"/>
          </ac:spMkLst>
        </pc:spChg>
        <pc:spChg chg="add">
          <ac:chgData name="Manish Sharma" userId="b799adb9ba789c8f" providerId="LiveId" clId="{A56E9385-429C-4983-850E-ECA79ECDBB0A}" dt="2022-07-30T05:24:33.387" v="1332" actId="26606"/>
          <ac:spMkLst>
            <pc:docMk/>
            <pc:sldMk cId="1565417734" sldId="489"/>
            <ac:spMk id="18" creationId="{38FAA1A1-D861-433F-88FA-1E9D6FD31D11}"/>
          </ac:spMkLst>
        </pc:spChg>
        <pc:spChg chg="add">
          <ac:chgData name="Manish Sharma" userId="b799adb9ba789c8f" providerId="LiveId" clId="{A56E9385-429C-4983-850E-ECA79ECDBB0A}" dt="2022-07-30T05:24:33.387" v="1332" actId="26606"/>
          <ac:spMkLst>
            <pc:docMk/>
            <pc:sldMk cId="1565417734" sldId="489"/>
            <ac:spMk id="20" creationId="{8D71EDA1-87BF-4D5D-AB79-F346FD19278A}"/>
          </ac:spMkLst>
        </pc:spChg>
        <pc:grpChg chg="del">
          <ac:chgData name="Manish Sharma" userId="b799adb9ba789c8f" providerId="LiveId" clId="{A56E9385-429C-4983-850E-ECA79ECDBB0A}" dt="2022-07-30T05:24:24.029" v="1331"/>
          <ac:grpSpMkLst>
            <pc:docMk/>
            <pc:sldMk cId="1565417734" sldId="489"/>
            <ac:grpSpMk id="19" creationId="{35EE815E-1BD3-4777-B652-6D98825BF66B}"/>
          </ac:grpSpMkLst>
        </pc:grpChg>
      </pc:sldChg>
      <pc:sldChg chg="addSp delSp modSp new mod">
        <pc:chgData name="Manish Sharma" userId="b799adb9ba789c8f" providerId="LiveId" clId="{A56E9385-429C-4983-850E-ECA79ECDBB0A}" dt="2022-07-30T08:43:34.646" v="1355"/>
        <pc:sldMkLst>
          <pc:docMk/>
          <pc:sldMk cId="4251157550" sldId="490"/>
        </pc:sldMkLst>
        <pc:spChg chg="del">
          <ac:chgData name="Manish Sharma" userId="b799adb9ba789c8f" providerId="LiveId" clId="{A56E9385-429C-4983-850E-ECA79ECDBB0A}" dt="2022-07-30T08:04:50.054" v="1341" actId="478"/>
          <ac:spMkLst>
            <pc:docMk/>
            <pc:sldMk cId="4251157550" sldId="490"/>
            <ac:spMk id="2" creationId="{317A5B90-4313-3231-BCD7-EF848537E7E9}"/>
          </ac:spMkLst>
        </pc:spChg>
        <pc:spChg chg="add mod">
          <ac:chgData name="Manish Sharma" userId="b799adb9ba789c8f" providerId="LiveId" clId="{A56E9385-429C-4983-850E-ECA79ECDBB0A}" dt="2022-07-30T08:05:24.316" v="1343" actId="113"/>
          <ac:spMkLst>
            <pc:docMk/>
            <pc:sldMk cId="4251157550" sldId="490"/>
            <ac:spMk id="3" creationId="{1DC1A123-5F6E-929D-DDC2-67F9FFD25DA6}"/>
          </ac:spMkLst>
        </pc:spChg>
        <pc:spChg chg="add mod">
          <ac:chgData name="Manish Sharma" userId="b799adb9ba789c8f" providerId="LiveId" clId="{A56E9385-429C-4983-850E-ECA79ECDBB0A}" dt="2022-07-30T08:05:38.693" v="1344"/>
          <ac:spMkLst>
            <pc:docMk/>
            <pc:sldMk cId="4251157550" sldId="490"/>
            <ac:spMk id="4" creationId="{BF3F9581-FA1D-4121-445C-8C39576B631F}"/>
          </ac:spMkLst>
        </pc:spChg>
        <pc:spChg chg="add mod">
          <ac:chgData name="Manish Sharma" userId="b799adb9ba789c8f" providerId="LiveId" clId="{A56E9385-429C-4983-850E-ECA79ECDBB0A}" dt="2022-07-30T08:05:38.693" v="1344"/>
          <ac:spMkLst>
            <pc:docMk/>
            <pc:sldMk cId="4251157550" sldId="490"/>
            <ac:spMk id="5" creationId="{6B85E13F-8E21-AE29-A5F4-4FD3C7CA924F}"/>
          </ac:spMkLst>
        </pc:spChg>
        <pc:spChg chg="add mod">
          <ac:chgData name="Manish Sharma" userId="b799adb9ba789c8f" providerId="LiveId" clId="{A56E9385-429C-4983-850E-ECA79ECDBB0A}" dt="2022-07-30T08:05:38.693" v="1344"/>
          <ac:spMkLst>
            <pc:docMk/>
            <pc:sldMk cId="4251157550" sldId="490"/>
            <ac:spMk id="8" creationId="{8749B40E-6333-C18A-FF33-13E2A6D108FD}"/>
          </ac:spMkLst>
        </pc:spChg>
        <pc:spChg chg="add mod">
          <ac:chgData name="Manish Sharma" userId="b799adb9ba789c8f" providerId="LiveId" clId="{A56E9385-429C-4983-850E-ECA79ECDBB0A}" dt="2022-07-30T08:06:17.255" v="1345"/>
          <ac:spMkLst>
            <pc:docMk/>
            <pc:sldMk cId="4251157550" sldId="490"/>
            <ac:spMk id="9" creationId="{EF8CC801-C0D0-7325-C4FB-605D28A0B2C4}"/>
          </ac:spMkLst>
        </pc:spChg>
        <pc:spChg chg="add mod">
          <ac:chgData name="Manish Sharma" userId="b799adb9ba789c8f" providerId="LiveId" clId="{A56E9385-429C-4983-850E-ECA79ECDBB0A}" dt="2022-07-30T08:06:17.255" v="1345"/>
          <ac:spMkLst>
            <pc:docMk/>
            <pc:sldMk cId="4251157550" sldId="490"/>
            <ac:spMk id="10" creationId="{DE45B3E7-3BC9-CABF-896D-A7EFED14541C}"/>
          </ac:spMkLst>
        </pc:spChg>
        <pc:spChg chg="add mod">
          <ac:chgData name="Manish Sharma" userId="b799adb9ba789c8f" providerId="LiveId" clId="{A56E9385-429C-4983-850E-ECA79ECDBB0A}" dt="2022-07-30T08:06:44.315" v="1346"/>
          <ac:spMkLst>
            <pc:docMk/>
            <pc:sldMk cId="4251157550" sldId="490"/>
            <ac:spMk id="11" creationId="{75125731-CF06-10C9-8176-428B74EF83AD}"/>
          </ac:spMkLst>
        </pc:spChg>
        <pc:spChg chg="add mod">
          <ac:chgData name="Manish Sharma" userId="b799adb9ba789c8f" providerId="LiveId" clId="{A56E9385-429C-4983-850E-ECA79ECDBB0A}" dt="2022-07-30T08:06:44.315" v="1346"/>
          <ac:spMkLst>
            <pc:docMk/>
            <pc:sldMk cId="4251157550" sldId="490"/>
            <ac:spMk id="12" creationId="{CF6DBB7F-9BB1-7EC3-23FE-BD0CF62A76EA}"/>
          </ac:spMkLst>
        </pc:spChg>
        <pc:spChg chg="add mod">
          <ac:chgData name="Manish Sharma" userId="b799adb9ba789c8f" providerId="LiveId" clId="{A56E9385-429C-4983-850E-ECA79ECDBB0A}" dt="2022-07-30T08:06:44.315" v="1346"/>
          <ac:spMkLst>
            <pc:docMk/>
            <pc:sldMk cId="4251157550" sldId="490"/>
            <ac:spMk id="13" creationId="{95EE61CE-FE61-A171-9567-70E45FE39172}"/>
          </ac:spMkLst>
        </pc:spChg>
        <pc:spChg chg="add mod">
          <ac:chgData name="Manish Sharma" userId="b799adb9ba789c8f" providerId="LiveId" clId="{A56E9385-429C-4983-850E-ECA79ECDBB0A}" dt="2022-07-30T08:06:44.315" v="1346"/>
          <ac:spMkLst>
            <pc:docMk/>
            <pc:sldMk cId="4251157550" sldId="490"/>
            <ac:spMk id="14" creationId="{EBF99235-3253-9116-A11A-6D5D4C22539C}"/>
          </ac:spMkLst>
        </pc:spChg>
        <pc:spChg chg="add mod">
          <ac:chgData name="Manish Sharma" userId="b799adb9ba789c8f" providerId="LiveId" clId="{A56E9385-429C-4983-850E-ECA79ECDBB0A}" dt="2022-07-30T08:07:56.843" v="1347"/>
          <ac:spMkLst>
            <pc:docMk/>
            <pc:sldMk cId="4251157550" sldId="490"/>
            <ac:spMk id="15" creationId="{34798A02-1C8B-B9B2-F6C9-C5A9583C6ECD}"/>
          </ac:spMkLst>
        </pc:spChg>
        <pc:spChg chg="add mod">
          <ac:chgData name="Manish Sharma" userId="b799adb9ba789c8f" providerId="LiveId" clId="{A56E9385-429C-4983-850E-ECA79ECDBB0A}" dt="2022-07-30T08:07:56.843" v="1347"/>
          <ac:spMkLst>
            <pc:docMk/>
            <pc:sldMk cId="4251157550" sldId="490"/>
            <ac:spMk id="17" creationId="{72AB7ABB-B3DC-A50C-B2E0-96526152DF85}"/>
          </ac:spMkLst>
        </pc:spChg>
        <pc:spChg chg="add mod">
          <ac:chgData name="Manish Sharma" userId="b799adb9ba789c8f" providerId="LiveId" clId="{A56E9385-429C-4983-850E-ECA79ECDBB0A}" dt="2022-07-30T08:08:13.109" v="1348"/>
          <ac:spMkLst>
            <pc:docMk/>
            <pc:sldMk cId="4251157550" sldId="490"/>
            <ac:spMk id="19" creationId="{989684E4-0D48-4CE5-C29D-F04CB0EB5809}"/>
          </ac:spMkLst>
        </pc:spChg>
        <pc:spChg chg="add mod">
          <ac:chgData name="Manish Sharma" userId="b799adb9ba789c8f" providerId="LiveId" clId="{A56E9385-429C-4983-850E-ECA79ECDBB0A}" dt="2022-07-30T08:08:27.182" v="1349"/>
          <ac:spMkLst>
            <pc:docMk/>
            <pc:sldMk cId="4251157550" sldId="490"/>
            <ac:spMk id="21" creationId="{C0265109-86AC-5F09-7848-EFF17B1E9CBB}"/>
          </ac:spMkLst>
        </pc:spChg>
        <pc:spChg chg="add mod">
          <ac:chgData name="Manish Sharma" userId="b799adb9ba789c8f" providerId="LiveId" clId="{A56E9385-429C-4983-850E-ECA79ECDBB0A}" dt="2022-07-30T08:08:38.838" v="1350"/>
          <ac:spMkLst>
            <pc:docMk/>
            <pc:sldMk cId="4251157550" sldId="490"/>
            <ac:spMk id="23" creationId="{6AAD100E-DEBC-1199-8A85-F20B9992D5EF}"/>
          </ac:spMkLst>
        </pc:spChg>
        <pc:spChg chg="add mod">
          <ac:chgData name="Manish Sharma" userId="b799adb9ba789c8f" providerId="LiveId" clId="{A56E9385-429C-4983-850E-ECA79ECDBB0A}" dt="2022-07-30T08:08:58.643" v="1351"/>
          <ac:spMkLst>
            <pc:docMk/>
            <pc:sldMk cId="4251157550" sldId="490"/>
            <ac:spMk id="25" creationId="{3502B0F3-1946-B79C-AE4D-F201A74A970C}"/>
          </ac:spMkLst>
        </pc:spChg>
        <pc:spChg chg="add mod">
          <ac:chgData name="Manish Sharma" userId="b799adb9ba789c8f" providerId="LiveId" clId="{A56E9385-429C-4983-850E-ECA79ECDBB0A}" dt="2022-07-30T08:09:37.212" v="1352"/>
          <ac:spMkLst>
            <pc:docMk/>
            <pc:sldMk cId="4251157550" sldId="490"/>
            <ac:spMk id="26" creationId="{F4890939-4585-A2D8-6879-A0EE132BC7B3}"/>
          </ac:spMkLst>
        </pc:spChg>
        <pc:spChg chg="add mod">
          <ac:chgData name="Manish Sharma" userId="b799adb9ba789c8f" providerId="LiveId" clId="{A56E9385-429C-4983-850E-ECA79ECDBB0A}" dt="2022-07-30T08:09:37.212" v="1352"/>
          <ac:spMkLst>
            <pc:docMk/>
            <pc:sldMk cId="4251157550" sldId="490"/>
            <ac:spMk id="27" creationId="{F523BF98-04C3-1AD7-19B6-6DF686D2E25E}"/>
          </ac:spMkLst>
        </pc:spChg>
        <pc:spChg chg="add mod">
          <ac:chgData name="Manish Sharma" userId="b799adb9ba789c8f" providerId="LiveId" clId="{A56E9385-429C-4983-850E-ECA79ECDBB0A}" dt="2022-07-30T08:09:37.212" v="1352"/>
          <ac:spMkLst>
            <pc:docMk/>
            <pc:sldMk cId="4251157550" sldId="490"/>
            <ac:spMk id="28" creationId="{702B15B9-FB5D-FD1B-547A-13ACB08E6F37}"/>
          </ac:spMkLst>
        </pc:spChg>
        <pc:spChg chg="add mod">
          <ac:chgData name="Manish Sharma" userId="b799adb9ba789c8f" providerId="LiveId" clId="{A56E9385-429C-4983-850E-ECA79ECDBB0A}" dt="2022-07-30T08:09:37.212" v="1352"/>
          <ac:spMkLst>
            <pc:docMk/>
            <pc:sldMk cId="4251157550" sldId="490"/>
            <ac:spMk id="29" creationId="{5BD1FB49-32E1-09D6-2B92-9FD0BA2A485D}"/>
          </ac:spMkLst>
        </pc:spChg>
        <pc:spChg chg="add mod">
          <ac:chgData name="Manish Sharma" userId="b799adb9ba789c8f" providerId="LiveId" clId="{A56E9385-429C-4983-850E-ECA79ECDBB0A}" dt="2022-07-30T08:09:37.212" v="1352"/>
          <ac:spMkLst>
            <pc:docMk/>
            <pc:sldMk cId="4251157550" sldId="490"/>
            <ac:spMk id="30" creationId="{C58BB6BE-7695-ECFE-0904-51225A1E31C8}"/>
          </ac:spMkLst>
        </pc:spChg>
        <pc:spChg chg="add mod">
          <ac:chgData name="Manish Sharma" userId="b799adb9ba789c8f" providerId="LiveId" clId="{A56E9385-429C-4983-850E-ECA79ECDBB0A}" dt="2022-07-30T08:10:26.236" v="1353"/>
          <ac:spMkLst>
            <pc:docMk/>
            <pc:sldMk cId="4251157550" sldId="490"/>
            <ac:spMk id="31" creationId="{CC178C43-46D9-F53B-CFD7-3782AD53AEA3}"/>
          </ac:spMkLst>
        </pc:spChg>
        <pc:spChg chg="add mod">
          <ac:chgData name="Manish Sharma" userId="b799adb9ba789c8f" providerId="LiveId" clId="{A56E9385-429C-4983-850E-ECA79ECDBB0A}" dt="2022-07-30T08:10:26.236" v="1353"/>
          <ac:spMkLst>
            <pc:docMk/>
            <pc:sldMk cId="4251157550" sldId="490"/>
            <ac:spMk id="32" creationId="{D8468EB1-425D-1EB8-236C-5143ABE0AC80}"/>
          </ac:spMkLst>
        </pc:spChg>
        <pc:spChg chg="add mod">
          <ac:chgData name="Manish Sharma" userId="b799adb9ba789c8f" providerId="LiveId" clId="{A56E9385-429C-4983-850E-ECA79ECDBB0A}" dt="2022-07-30T08:10:26.236" v="1353"/>
          <ac:spMkLst>
            <pc:docMk/>
            <pc:sldMk cId="4251157550" sldId="490"/>
            <ac:spMk id="33" creationId="{A6A9A8CC-EDD3-25D2-CBC0-9D377F281864}"/>
          </ac:spMkLst>
        </pc:spChg>
        <pc:spChg chg="add mod">
          <ac:chgData name="Manish Sharma" userId="b799adb9ba789c8f" providerId="LiveId" clId="{A56E9385-429C-4983-850E-ECA79ECDBB0A}" dt="2022-07-30T08:10:26.236" v="1353"/>
          <ac:spMkLst>
            <pc:docMk/>
            <pc:sldMk cId="4251157550" sldId="490"/>
            <ac:spMk id="34" creationId="{A2DECEB7-CC87-0E3F-EAEB-F18B5B183F03}"/>
          </ac:spMkLst>
        </pc:spChg>
        <pc:spChg chg="add mod">
          <ac:chgData name="Manish Sharma" userId="b799adb9ba789c8f" providerId="LiveId" clId="{A56E9385-429C-4983-850E-ECA79ECDBB0A}" dt="2022-07-30T08:10:26.236" v="1353"/>
          <ac:spMkLst>
            <pc:docMk/>
            <pc:sldMk cId="4251157550" sldId="490"/>
            <ac:spMk id="35" creationId="{5F5916D4-0F50-146D-DB88-E26B5E87BFDA}"/>
          </ac:spMkLst>
        </pc:spChg>
        <pc:spChg chg="add mod">
          <ac:chgData name="Manish Sharma" userId="b799adb9ba789c8f" providerId="LiveId" clId="{A56E9385-429C-4983-850E-ECA79ECDBB0A}" dt="2022-07-30T08:10:26.236" v="1353"/>
          <ac:spMkLst>
            <pc:docMk/>
            <pc:sldMk cId="4251157550" sldId="490"/>
            <ac:spMk id="36" creationId="{68D18BEC-B856-D27A-0965-B9F4160CA74B}"/>
          </ac:spMkLst>
        </pc:spChg>
        <pc:spChg chg="add mod">
          <ac:chgData name="Manish Sharma" userId="b799adb9ba789c8f" providerId="LiveId" clId="{A56E9385-429C-4983-850E-ECA79ECDBB0A}" dt="2022-07-30T08:41:14.446" v="1354"/>
          <ac:spMkLst>
            <pc:docMk/>
            <pc:sldMk cId="4251157550" sldId="490"/>
            <ac:spMk id="37" creationId="{88EE22DA-A5D9-30DD-285C-073CF9655A71}"/>
          </ac:spMkLst>
        </pc:spChg>
        <pc:spChg chg="add mod">
          <ac:chgData name="Manish Sharma" userId="b799adb9ba789c8f" providerId="LiveId" clId="{A56E9385-429C-4983-850E-ECA79ECDBB0A}" dt="2022-07-30T08:43:34.646" v="1355"/>
          <ac:spMkLst>
            <pc:docMk/>
            <pc:sldMk cId="4251157550" sldId="490"/>
            <ac:spMk id="38" creationId="{8EC207F1-3B50-ADF2-C44E-D75B54D2F6F0}"/>
          </ac:spMkLst>
        </pc:spChg>
        <pc:cxnChg chg="add mod">
          <ac:chgData name="Manish Sharma" userId="b799adb9ba789c8f" providerId="LiveId" clId="{A56E9385-429C-4983-850E-ECA79ECDBB0A}" dt="2022-07-30T08:05:38.693" v="1344"/>
          <ac:cxnSpMkLst>
            <pc:docMk/>
            <pc:sldMk cId="4251157550" sldId="490"/>
            <ac:cxnSpMk id="6" creationId="{9D493AFC-F7AA-FDC3-C538-A9C357B76064}"/>
          </ac:cxnSpMkLst>
        </pc:cxnChg>
        <pc:cxnChg chg="add mod">
          <ac:chgData name="Manish Sharma" userId="b799adb9ba789c8f" providerId="LiveId" clId="{A56E9385-429C-4983-850E-ECA79ECDBB0A}" dt="2022-07-30T08:05:38.693" v="1344"/>
          <ac:cxnSpMkLst>
            <pc:docMk/>
            <pc:sldMk cId="4251157550" sldId="490"/>
            <ac:cxnSpMk id="7" creationId="{6E288866-D035-B914-5E88-3EBBDBAE03BA}"/>
          </ac:cxnSpMkLst>
        </pc:cxnChg>
        <pc:cxnChg chg="add mod">
          <ac:chgData name="Manish Sharma" userId="b799adb9ba789c8f" providerId="LiveId" clId="{A56E9385-429C-4983-850E-ECA79ECDBB0A}" dt="2022-07-30T08:07:56.843" v="1347"/>
          <ac:cxnSpMkLst>
            <pc:docMk/>
            <pc:sldMk cId="4251157550" sldId="490"/>
            <ac:cxnSpMk id="16" creationId="{459BF736-9C26-9786-3A3F-03B7A2E8A9AA}"/>
          </ac:cxnSpMkLst>
        </pc:cxnChg>
        <pc:cxnChg chg="add mod">
          <ac:chgData name="Manish Sharma" userId="b799adb9ba789c8f" providerId="LiveId" clId="{A56E9385-429C-4983-850E-ECA79ECDBB0A}" dt="2022-07-30T08:08:13.109" v="1348"/>
          <ac:cxnSpMkLst>
            <pc:docMk/>
            <pc:sldMk cId="4251157550" sldId="490"/>
            <ac:cxnSpMk id="18" creationId="{E7EBA1BB-73E7-88C6-B2FF-9CA045854921}"/>
          </ac:cxnSpMkLst>
        </pc:cxnChg>
        <pc:cxnChg chg="add mod">
          <ac:chgData name="Manish Sharma" userId="b799adb9ba789c8f" providerId="LiveId" clId="{A56E9385-429C-4983-850E-ECA79ECDBB0A}" dt="2022-07-30T08:08:27.182" v="1349"/>
          <ac:cxnSpMkLst>
            <pc:docMk/>
            <pc:sldMk cId="4251157550" sldId="490"/>
            <ac:cxnSpMk id="20" creationId="{B00F1434-3837-3761-EE0F-85AFD4056511}"/>
          </ac:cxnSpMkLst>
        </pc:cxnChg>
        <pc:cxnChg chg="add mod">
          <ac:chgData name="Manish Sharma" userId="b799adb9ba789c8f" providerId="LiveId" clId="{A56E9385-429C-4983-850E-ECA79ECDBB0A}" dt="2022-07-30T08:08:38.838" v="1350"/>
          <ac:cxnSpMkLst>
            <pc:docMk/>
            <pc:sldMk cId="4251157550" sldId="490"/>
            <ac:cxnSpMk id="22" creationId="{7A878876-0BA5-28B7-DC33-4823019E5B9F}"/>
          </ac:cxnSpMkLst>
        </pc:cxnChg>
        <pc:cxnChg chg="add mod">
          <ac:chgData name="Manish Sharma" userId="b799adb9ba789c8f" providerId="LiveId" clId="{A56E9385-429C-4983-850E-ECA79ECDBB0A}" dt="2022-07-30T08:08:58.643" v="1351"/>
          <ac:cxnSpMkLst>
            <pc:docMk/>
            <pc:sldMk cId="4251157550" sldId="490"/>
            <ac:cxnSpMk id="24" creationId="{D07AAB0D-3956-C952-4072-50739054302D}"/>
          </ac:cxnSpMkLst>
        </pc:cxnChg>
      </pc:sldChg>
      <pc:sldChg chg="add">
        <pc:chgData name="Manish Sharma" userId="b799adb9ba789c8f" providerId="LiveId" clId="{A56E9385-429C-4983-850E-ECA79ECDBB0A}" dt="2022-07-30T10:36:05.297" v="1356"/>
        <pc:sldMkLst>
          <pc:docMk/>
          <pc:sldMk cId="3305788119" sldId="491"/>
        </pc:sldMkLst>
      </pc:sldChg>
      <pc:sldChg chg="addSp modSp add mod">
        <pc:chgData name="Manish Sharma" userId="b799adb9ba789c8f" providerId="LiveId" clId="{A56E9385-429C-4983-850E-ECA79ECDBB0A}" dt="2022-07-30T10:38:00.226" v="1371"/>
        <pc:sldMkLst>
          <pc:docMk/>
          <pc:sldMk cId="946674384" sldId="492"/>
        </pc:sldMkLst>
        <pc:spChg chg="mod">
          <ac:chgData name="Manish Sharma" userId="b799adb9ba789c8f" providerId="LiveId" clId="{A56E9385-429C-4983-850E-ECA79ECDBB0A}" dt="2022-07-30T10:37:45.216" v="1370" actId="20577"/>
          <ac:spMkLst>
            <pc:docMk/>
            <pc:sldMk cId="946674384" sldId="492"/>
            <ac:spMk id="23" creationId="{6AAD100E-DEBC-1199-8A85-F20B9992D5EF}"/>
          </ac:spMkLst>
        </pc:spChg>
        <pc:spChg chg="add mod">
          <ac:chgData name="Manish Sharma" userId="b799adb9ba789c8f" providerId="LiveId" clId="{A56E9385-429C-4983-850E-ECA79ECDBB0A}" dt="2022-07-30T10:37:36.178" v="1359" actId="1076"/>
          <ac:spMkLst>
            <pc:docMk/>
            <pc:sldMk cId="946674384" sldId="492"/>
            <ac:spMk id="39" creationId="{E6621B9B-1937-74ED-DB9A-0622AE567611}"/>
          </ac:spMkLst>
        </pc:spChg>
        <pc:spChg chg="add mod">
          <ac:chgData name="Manish Sharma" userId="b799adb9ba789c8f" providerId="LiveId" clId="{A56E9385-429C-4983-850E-ECA79ECDBB0A}" dt="2022-07-30T10:38:00.226" v="1371"/>
          <ac:spMkLst>
            <pc:docMk/>
            <pc:sldMk cId="946674384" sldId="492"/>
            <ac:spMk id="40" creationId="{696A1F92-D682-9FA0-6255-08637B3B5727}"/>
          </ac:spMkLst>
        </pc:spChg>
        <pc:spChg chg="add mod">
          <ac:chgData name="Manish Sharma" userId="b799adb9ba789c8f" providerId="LiveId" clId="{A56E9385-429C-4983-850E-ECA79ECDBB0A}" dt="2022-07-30T10:38:00.226" v="1371"/>
          <ac:spMkLst>
            <pc:docMk/>
            <pc:sldMk cId="946674384" sldId="492"/>
            <ac:spMk id="41" creationId="{7BA2D166-0CAD-DD40-0C4B-01E3D1C96994}"/>
          </ac:spMkLst>
        </pc:spChg>
        <pc:spChg chg="add mod">
          <ac:chgData name="Manish Sharma" userId="b799adb9ba789c8f" providerId="LiveId" clId="{A56E9385-429C-4983-850E-ECA79ECDBB0A}" dt="2022-07-30T10:38:00.226" v="1371"/>
          <ac:spMkLst>
            <pc:docMk/>
            <pc:sldMk cId="946674384" sldId="492"/>
            <ac:spMk id="42" creationId="{4BD7B8C0-B99E-0D6B-F8E0-919BAD26518B}"/>
          </ac:spMkLst>
        </pc:spChg>
        <pc:cxnChg chg="add mod">
          <ac:chgData name="Manish Sharma" userId="b799adb9ba789c8f" providerId="LiveId" clId="{A56E9385-429C-4983-850E-ECA79ECDBB0A}" dt="2022-07-30T10:38:00.226" v="1371"/>
          <ac:cxnSpMkLst>
            <pc:docMk/>
            <pc:sldMk cId="946674384" sldId="492"/>
            <ac:cxnSpMk id="43" creationId="{BC21E867-0DC8-76A4-8E93-F255794AAD04}"/>
          </ac:cxnSpMkLst>
        </pc:cxnChg>
        <pc:cxnChg chg="add mod">
          <ac:chgData name="Manish Sharma" userId="b799adb9ba789c8f" providerId="LiveId" clId="{A56E9385-429C-4983-850E-ECA79ECDBB0A}" dt="2022-07-30T10:38:00.226" v="1371"/>
          <ac:cxnSpMkLst>
            <pc:docMk/>
            <pc:sldMk cId="946674384" sldId="492"/>
            <ac:cxnSpMk id="44" creationId="{3F0EF69C-85E4-C929-0065-B54B0ECD98EA}"/>
          </ac:cxnSpMkLst>
        </pc:cxnChg>
      </pc:sldChg>
      <pc:sldChg chg="addSp delSp modSp new mod">
        <pc:chgData name="Manish Sharma" userId="b799adb9ba789c8f" providerId="LiveId" clId="{A56E9385-429C-4983-850E-ECA79ECDBB0A}" dt="2022-08-05T06:25:43.322" v="1404" actId="20577"/>
        <pc:sldMkLst>
          <pc:docMk/>
          <pc:sldMk cId="3874731954" sldId="493"/>
        </pc:sldMkLst>
        <pc:spChg chg="mod">
          <ac:chgData name="Manish Sharma" userId="b799adb9ba789c8f" providerId="LiveId" clId="{A56E9385-429C-4983-850E-ECA79ECDBB0A}" dt="2022-08-05T06:25:02.182" v="1390" actId="20577"/>
          <ac:spMkLst>
            <pc:docMk/>
            <pc:sldMk cId="3874731954" sldId="493"/>
            <ac:spMk id="2" creationId="{26FE5BD7-546D-F969-5FB6-5C94446401E8}"/>
          </ac:spMkLst>
        </pc:spChg>
        <pc:spChg chg="add del mod">
          <ac:chgData name="Manish Sharma" userId="b799adb9ba789c8f" providerId="LiveId" clId="{A56E9385-429C-4983-850E-ECA79ECDBB0A}" dt="2022-08-05T06:25:43.322" v="1404" actId="20577"/>
          <ac:spMkLst>
            <pc:docMk/>
            <pc:sldMk cId="3874731954" sldId="493"/>
            <ac:spMk id="3" creationId="{F6C30766-4079-E166-3770-F482F537C4EC}"/>
          </ac:spMkLst>
        </pc:spChg>
        <pc:spChg chg="add del mod">
          <ac:chgData name="Manish Sharma" userId="b799adb9ba789c8f" providerId="LiveId" clId="{A56E9385-429C-4983-850E-ECA79ECDBB0A}" dt="2022-08-05T06:25:08.883" v="1396"/>
          <ac:spMkLst>
            <pc:docMk/>
            <pc:sldMk cId="3874731954" sldId="493"/>
            <ac:spMk id="4" creationId="{19664798-62F3-D800-B0AE-63466BC3DE7E}"/>
          </ac:spMkLst>
        </pc:spChg>
      </pc:sldChg>
      <pc:sldChg chg="addSp delSp modSp new mod">
        <pc:chgData name="Manish Sharma" userId="b799adb9ba789c8f" providerId="LiveId" clId="{A56E9385-429C-4983-850E-ECA79ECDBB0A}" dt="2022-08-05T06:34:16.486" v="1424" actId="20577"/>
        <pc:sldMkLst>
          <pc:docMk/>
          <pc:sldMk cId="3034109750" sldId="494"/>
        </pc:sldMkLst>
        <pc:spChg chg="mod">
          <ac:chgData name="Manish Sharma" userId="b799adb9ba789c8f" providerId="LiveId" clId="{A56E9385-429C-4983-850E-ECA79ECDBB0A}" dt="2022-08-05T06:34:16.486" v="1424" actId="20577"/>
          <ac:spMkLst>
            <pc:docMk/>
            <pc:sldMk cId="3034109750" sldId="494"/>
            <ac:spMk id="2" creationId="{F57329D8-A56D-C95B-D66F-7E2986F4514B}"/>
          </ac:spMkLst>
        </pc:spChg>
        <pc:spChg chg="add del mod">
          <ac:chgData name="Manish Sharma" userId="b799adb9ba789c8f" providerId="LiveId" clId="{A56E9385-429C-4983-850E-ECA79ECDBB0A}" dt="2022-08-05T06:34:11.378" v="1413" actId="20577"/>
          <ac:spMkLst>
            <pc:docMk/>
            <pc:sldMk cId="3034109750" sldId="494"/>
            <ac:spMk id="3" creationId="{440514E2-F3E6-7FC3-91E6-9813B697EABB}"/>
          </ac:spMkLst>
        </pc:spChg>
        <pc:spChg chg="add del mod">
          <ac:chgData name="Manish Sharma" userId="b799adb9ba789c8f" providerId="LiveId" clId="{A56E9385-429C-4983-850E-ECA79ECDBB0A}" dt="2022-08-05T06:33:37.702" v="1407"/>
          <ac:spMkLst>
            <pc:docMk/>
            <pc:sldMk cId="3034109750" sldId="494"/>
            <ac:spMk id="4" creationId="{7181061E-9621-65B3-F6A1-DA632B2FFC5E}"/>
          </ac:spMkLst>
        </pc:spChg>
      </pc:sldChg>
      <pc:sldChg chg="modSp new mod">
        <pc:chgData name="Manish Sharma" userId="b799adb9ba789c8f" providerId="LiveId" clId="{A56E9385-429C-4983-850E-ECA79ECDBB0A}" dt="2022-08-05T06:37:21.024" v="1451" actId="20577"/>
        <pc:sldMkLst>
          <pc:docMk/>
          <pc:sldMk cId="3866353709" sldId="495"/>
        </pc:sldMkLst>
        <pc:spChg chg="mod">
          <ac:chgData name="Manish Sharma" userId="b799adb9ba789c8f" providerId="LiveId" clId="{A56E9385-429C-4983-850E-ECA79ECDBB0A}" dt="2022-08-05T06:37:21.024" v="1451" actId="20577"/>
          <ac:spMkLst>
            <pc:docMk/>
            <pc:sldMk cId="3866353709" sldId="495"/>
            <ac:spMk id="2" creationId="{1EDFC6D0-5345-2A08-AA21-E131EF14996A}"/>
          </ac:spMkLst>
        </pc:spChg>
        <pc:spChg chg="mod">
          <ac:chgData name="Manish Sharma" userId="b799adb9ba789c8f" providerId="LiveId" clId="{A56E9385-429C-4983-850E-ECA79ECDBB0A}" dt="2022-08-05T06:35:31.594" v="1434"/>
          <ac:spMkLst>
            <pc:docMk/>
            <pc:sldMk cId="3866353709" sldId="495"/>
            <ac:spMk id="3" creationId="{35847380-EEB4-89C3-31B9-FA377D159CEA}"/>
          </ac:spMkLst>
        </pc:spChg>
      </pc:sldChg>
      <pc:sldChg chg="addSp delSp modSp new mod">
        <pc:chgData name="Manish Sharma" userId="b799adb9ba789c8f" providerId="LiveId" clId="{A56E9385-429C-4983-850E-ECA79ECDBB0A}" dt="2022-08-05T07:38:46.670" v="1476" actId="6549"/>
        <pc:sldMkLst>
          <pc:docMk/>
          <pc:sldMk cId="216271112" sldId="496"/>
        </pc:sldMkLst>
        <pc:spChg chg="mod">
          <ac:chgData name="Manish Sharma" userId="b799adb9ba789c8f" providerId="LiveId" clId="{A56E9385-429C-4983-850E-ECA79ECDBB0A}" dt="2022-08-05T07:36:04.301" v="1469" actId="20577"/>
          <ac:spMkLst>
            <pc:docMk/>
            <pc:sldMk cId="216271112" sldId="496"/>
            <ac:spMk id="2" creationId="{2CB18D43-5B35-9D6C-63BE-A9BE9CDA22B8}"/>
          </ac:spMkLst>
        </pc:spChg>
        <pc:spChg chg="add del mod">
          <ac:chgData name="Manish Sharma" userId="b799adb9ba789c8f" providerId="LiveId" clId="{A56E9385-429C-4983-850E-ECA79ECDBB0A}" dt="2022-08-05T07:38:46.670" v="1476" actId="6549"/>
          <ac:spMkLst>
            <pc:docMk/>
            <pc:sldMk cId="216271112" sldId="496"/>
            <ac:spMk id="3" creationId="{590FAC91-E6CB-A332-C366-7147FC631262}"/>
          </ac:spMkLst>
        </pc:spChg>
        <pc:spChg chg="add del mod">
          <ac:chgData name="Manish Sharma" userId="b799adb9ba789c8f" providerId="LiveId" clId="{A56E9385-429C-4983-850E-ECA79ECDBB0A}" dt="2022-08-05T07:35:53.978" v="1456"/>
          <ac:spMkLst>
            <pc:docMk/>
            <pc:sldMk cId="216271112" sldId="496"/>
            <ac:spMk id="4" creationId="{1D505363-6E1F-A1E8-58D8-2F8A82FAE77F}"/>
          </ac:spMkLst>
        </pc:spChg>
        <pc:spChg chg="add del">
          <ac:chgData name="Manish Sharma" userId="b799adb9ba789c8f" providerId="LiveId" clId="{A56E9385-429C-4983-850E-ECA79ECDBB0A}" dt="2022-08-05T07:38:43.805" v="1472"/>
          <ac:spMkLst>
            <pc:docMk/>
            <pc:sldMk cId="216271112" sldId="496"/>
            <ac:spMk id="5" creationId="{AE2D901A-D5E6-F179-45D5-526A410B3D84}"/>
          </ac:spMkLst>
        </pc:spChg>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a:t>Quick Loading Time</a:t>
          </a:r>
          <a:endParaRPr lang="en-US"/>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Quick Loading Time</a:t>
          </a:r>
          <a:endParaRPr lang="en-US" sz="3300" kern="120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4FA1-AFAA-4215-99D0-544C2090ADBF}" type="datetimeFigureOut">
              <a:rPr lang="en-IN" smtClean="0"/>
              <a:t>06-08-2022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AA1D-C8FF-4356-AE9A-7BB8FE12EB17}" type="slidenum">
              <a:rPr lang="en-IN" smtClean="0"/>
              <a:t>‹#›</a:t>
            </a:fld>
            <a:endParaRPr lang="en-IN"/>
          </a:p>
        </p:txBody>
      </p:sp>
    </p:spTree>
    <p:extLst>
      <p:ext uri="{BB962C8B-B14F-4D97-AF65-F5344CB8AC3E}">
        <p14:creationId xmlns:p14="http://schemas.microsoft.com/office/powerpoint/2010/main" val="200797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92929"/>
                </a:solidFill>
                <a:effectLst/>
                <a:latin typeface="charter"/>
              </a:rPr>
              <a:t>This cycle initiates by requesting index.html to server-side from client-side.</a:t>
            </a:r>
          </a:p>
          <a:p>
            <a:pPr algn="l">
              <a:buFont typeface="Arial" panose="020B0604020202020204" pitchFamily="34" charset="0"/>
              <a:buNone/>
            </a:pPr>
            <a:endParaRPr lang="en-US" b="0" i="0" dirty="0">
              <a:solidFill>
                <a:srgbClr val="292929"/>
              </a:solidFill>
              <a:effectLst/>
              <a:latin typeface="charter"/>
            </a:endParaRPr>
          </a:p>
          <a:p>
            <a:pPr algn="l">
              <a:buFont typeface="Arial" panose="020B0604020202020204" pitchFamily="34" charset="0"/>
              <a:buNone/>
            </a:pPr>
            <a:r>
              <a:rPr lang="en-US" b="0" i="0" dirty="0">
                <a:solidFill>
                  <a:srgbClr val="292929"/>
                </a:solidFill>
                <a:effectLst/>
                <a:latin typeface="charter"/>
              </a:rPr>
              <a:t>The server looks for the requested page and serves it back to the client. (This is one complete cycle of HTTP response and request lifecycle.)</a:t>
            </a:r>
          </a:p>
          <a:p>
            <a:pPr algn="l">
              <a:buFont typeface="Arial" panose="020B0604020202020204" pitchFamily="34" charset="0"/>
              <a:buNone/>
            </a:pPr>
            <a:endParaRPr lang="en-US" b="0" i="0" dirty="0">
              <a:solidFill>
                <a:srgbClr val="292929"/>
              </a:solidFill>
              <a:effectLst/>
              <a:latin typeface="charter"/>
            </a:endParaRPr>
          </a:p>
          <a:p>
            <a:pPr algn="l">
              <a:buFont typeface="Arial" panose="020B0604020202020204" pitchFamily="34" charset="0"/>
              <a:buNone/>
            </a:pPr>
            <a:r>
              <a:rPr lang="en-US" b="0" i="0" dirty="0">
                <a:solidFill>
                  <a:srgbClr val="292929"/>
                </a:solidFill>
                <a:effectLst/>
                <a:latin typeface="charter"/>
              </a:rPr>
              <a:t>If the client wants to access the new page or submits the form, which its first request was a form, it has to make a new request to the server causing the page to be reloaded.</a:t>
            </a:r>
          </a:p>
        </p:txBody>
      </p:sp>
      <p:sp>
        <p:nvSpPr>
          <p:cNvPr id="4" name="Slide Number Placeholder 3"/>
          <p:cNvSpPr>
            <a:spLocks noGrp="1"/>
          </p:cNvSpPr>
          <p:nvPr>
            <p:ph type="sldNum" sz="quarter" idx="5"/>
          </p:nvPr>
        </p:nvSpPr>
        <p:spPr/>
        <p:txBody>
          <a:bodyPr/>
          <a:lstStyle/>
          <a:p>
            <a:fld id="{9812F2FE-08F6-4495-9A9C-167C1A58C6CC}" type="slidenum">
              <a:rPr lang="en-IN" smtClean="0"/>
              <a:t>2</a:t>
            </a:fld>
            <a:endParaRPr lang="en-IN"/>
          </a:p>
        </p:txBody>
      </p:sp>
    </p:spTree>
    <p:extLst>
      <p:ext uri="{BB962C8B-B14F-4D97-AF65-F5344CB8AC3E}">
        <p14:creationId xmlns:p14="http://schemas.microsoft.com/office/powerpoint/2010/main" val="253116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9</a:t>
            </a:fld>
            <a:endParaRPr lang="en-IN"/>
          </a:p>
        </p:txBody>
      </p:sp>
    </p:spTree>
    <p:extLst>
      <p:ext uri="{BB962C8B-B14F-4D97-AF65-F5344CB8AC3E}">
        <p14:creationId xmlns:p14="http://schemas.microsoft.com/office/powerpoint/2010/main" val="338837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13</a:t>
            </a:fld>
            <a:endParaRPr lang="en-IN"/>
          </a:p>
        </p:txBody>
      </p:sp>
    </p:spTree>
    <p:extLst>
      <p:ext uri="{BB962C8B-B14F-4D97-AF65-F5344CB8AC3E}">
        <p14:creationId xmlns:p14="http://schemas.microsoft.com/office/powerpoint/2010/main" val="141166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8/6/2022</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8/6/2022</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44086-22FE-8975-105C-22E303C16A92}"/>
              </a:ext>
            </a:extLst>
          </p:cNvPr>
          <p:cNvSpPr>
            <a:spLocks noGrp="1"/>
          </p:cNvSpPr>
          <p:nvPr>
            <p:ph type="title"/>
          </p:nvPr>
        </p:nvSpPr>
        <p:spPr>
          <a:xfrm>
            <a:off x="838200" y="631825"/>
            <a:ext cx="10515600" cy="1325563"/>
          </a:xfrm>
        </p:spPr>
        <p:txBody>
          <a:bodyPr>
            <a:normAutofit/>
          </a:bodyPr>
          <a:lstStyle/>
          <a:p>
            <a:r>
              <a:rPr lang="en-IN"/>
              <a:t>Single Page Application Cons</a:t>
            </a:r>
          </a:p>
        </p:txBody>
      </p:sp>
      <p:sp>
        <p:nvSpPr>
          <p:cNvPr id="3" name="Content Placeholder 2">
            <a:extLst>
              <a:ext uri="{FF2B5EF4-FFF2-40B4-BE49-F238E27FC236}">
                <a16:creationId xmlns:a16="http://schemas.microsoft.com/office/drawing/2014/main" id="{8B504747-86D6-B622-356E-2E2BD157B137}"/>
              </a:ext>
            </a:extLst>
          </p:cNvPr>
          <p:cNvSpPr>
            <a:spLocks noGrp="1"/>
          </p:cNvSpPr>
          <p:nvPr>
            <p:ph idx="1"/>
          </p:nvPr>
        </p:nvSpPr>
        <p:spPr>
          <a:xfrm>
            <a:off x="838200" y="2057400"/>
            <a:ext cx="10515600" cy="3871762"/>
          </a:xfrm>
        </p:spPr>
        <p:txBody>
          <a:bodyPr>
            <a:normAutofit/>
          </a:bodyPr>
          <a:lstStyle/>
          <a:p>
            <a:r>
              <a:rPr lang="en-US" sz="2400" dirty="0"/>
              <a:t>Doesn’t Perform Well With SEO</a:t>
            </a:r>
          </a:p>
          <a:p>
            <a:pPr lvl="1"/>
            <a:r>
              <a:rPr lang="en-US" dirty="0"/>
              <a:t>One of the metrics that search engines use is the number of pages a website has. However, since SPAs only load a single page, it serves as a disadvantage when ranking on search engines</a:t>
            </a:r>
          </a:p>
          <a:p>
            <a:r>
              <a:rPr lang="en-US" sz="2400" dirty="0"/>
              <a:t>Uses a Lot of Browser Resources</a:t>
            </a:r>
          </a:p>
          <a:p>
            <a:pPr lvl="1"/>
            <a:r>
              <a:rPr lang="en-US" dirty="0"/>
              <a:t>SPAs require many resources from the web browser since the browser is doing most of the tasks for the SPAs.</a:t>
            </a:r>
          </a:p>
          <a:p>
            <a:r>
              <a:rPr lang="en-IN" sz="2400" dirty="0"/>
              <a:t>Security Issues</a:t>
            </a:r>
          </a:p>
          <a:p>
            <a:pPr lvl="1"/>
            <a:r>
              <a:rPr lang="en-US" dirty="0"/>
              <a:t>As compared to multi-page apps, SPAs are more prone to cross-site scripting attacks. </a:t>
            </a:r>
            <a:endParaRPr lang="en-IN" dirty="0"/>
          </a:p>
        </p:txBody>
      </p:sp>
    </p:spTree>
    <p:extLst>
      <p:ext uri="{BB962C8B-B14F-4D97-AF65-F5344CB8AC3E}">
        <p14:creationId xmlns:p14="http://schemas.microsoft.com/office/powerpoint/2010/main" val="26625893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1357-B0C3-7D2E-A78B-3C34F0DEF956}"/>
              </a:ext>
            </a:extLst>
          </p:cNvPr>
          <p:cNvSpPr>
            <a:spLocks noGrp="1"/>
          </p:cNvSpPr>
          <p:nvPr>
            <p:ph type="title"/>
          </p:nvPr>
        </p:nvSpPr>
        <p:spPr/>
        <p:txBody>
          <a:bodyPr/>
          <a:lstStyle/>
          <a:p>
            <a:r>
              <a:rPr lang="en-IN" dirty="0"/>
              <a:t>Methods &amp; Properties in a React Component</a:t>
            </a:r>
          </a:p>
        </p:txBody>
      </p:sp>
      <p:sp>
        <p:nvSpPr>
          <p:cNvPr id="3" name="Content Placeholder 2">
            <a:extLst>
              <a:ext uri="{FF2B5EF4-FFF2-40B4-BE49-F238E27FC236}">
                <a16:creationId xmlns:a16="http://schemas.microsoft.com/office/drawing/2014/main" id="{CE07DDD9-8806-8FBE-41C0-63DA7504C245}"/>
              </a:ext>
            </a:extLst>
          </p:cNvPr>
          <p:cNvSpPr>
            <a:spLocks noGrp="1"/>
          </p:cNvSpPr>
          <p:nvPr>
            <p:ph idx="1"/>
          </p:nvPr>
        </p:nvSpPr>
        <p:spPr/>
        <p:txBody>
          <a:bodyPr>
            <a:normAutofit fontScale="40000" lnSpcReduction="20000"/>
          </a:bodyPr>
          <a:lstStyle/>
          <a:p>
            <a:r>
              <a:rPr lang="en-IN" dirty="0"/>
              <a:t>Instance Methods</a:t>
            </a:r>
          </a:p>
          <a:p>
            <a:pPr lvl="1"/>
            <a:r>
              <a:rPr lang="en-IN" b="1" dirty="0"/>
              <a:t>constructor()</a:t>
            </a:r>
          </a:p>
          <a:p>
            <a:pPr lvl="1"/>
            <a:r>
              <a:rPr lang="en-IN" b="1" dirty="0"/>
              <a:t>render()</a:t>
            </a:r>
          </a:p>
          <a:p>
            <a:pPr lvl="1"/>
            <a:r>
              <a:rPr lang="en-IN" b="1" dirty="0" err="1"/>
              <a:t>setState</a:t>
            </a:r>
            <a:r>
              <a:rPr lang="en-IN" b="1" dirty="0"/>
              <a:t>()</a:t>
            </a:r>
          </a:p>
          <a:p>
            <a:pPr lvl="1"/>
            <a:r>
              <a:rPr lang="en-IN" dirty="0" err="1"/>
              <a:t>componentDidMount</a:t>
            </a:r>
            <a:r>
              <a:rPr lang="en-IN" dirty="0"/>
              <a:t>()</a:t>
            </a:r>
          </a:p>
          <a:p>
            <a:pPr lvl="1"/>
            <a:r>
              <a:rPr lang="en-IN" dirty="0" err="1"/>
              <a:t>componentDidUpdate</a:t>
            </a:r>
            <a:r>
              <a:rPr lang="en-IN" dirty="0"/>
              <a:t>()</a:t>
            </a:r>
          </a:p>
          <a:p>
            <a:pPr lvl="1"/>
            <a:r>
              <a:rPr lang="en-IN" dirty="0" err="1"/>
              <a:t>shouldComponentUpdate</a:t>
            </a:r>
            <a:r>
              <a:rPr lang="en-IN" dirty="0"/>
              <a:t>()</a:t>
            </a:r>
          </a:p>
          <a:p>
            <a:pPr lvl="1"/>
            <a:r>
              <a:rPr lang="en-IN" dirty="0" err="1"/>
              <a:t>getSnapshotBeforeUpdate</a:t>
            </a:r>
            <a:r>
              <a:rPr lang="en-IN" dirty="0"/>
              <a:t>()</a:t>
            </a:r>
          </a:p>
          <a:p>
            <a:pPr lvl="1"/>
            <a:r>
              <a:rPr lang="en-IN" dirty="0" err="1"/>
              <a:t>forceUpdate</a:t>
            </a:r>
            <a:r>
              <a:rPr lang="en-IN" dirty="0"/>
              <a:t>()</a:t>
            </a:r>
          </a:p>
          <a:p>
            <a:pPr lvl="1"/>
            <a:r>
              <a:rPr lang="en-IN" dirty="0" err="1"/>
              <a:t>componentDidCatch</a:t>
            </a:r>
            <a:r>
              <a:rPr lang="en-IN" dirty="0"/>
              <a:t>()</a:t>
            </a:r>
          </a:p>
          <a:p>
            <a:pPr lvl="1"/>
            <a:r>
              <a:rPr lang="en-IN" dirty="0" err="1"/>
              <a:t>componentWilUnmount</a:t>
            </a:r>
            <a:r>
              <a:rPr lang="en-IN" dirty="0"/>
              <a:t>()</a:t>
            </a:r>
          </a:p>
          <a:p>
            <a:r>
              <a:rPr lang="en-IN" dirty="0"/>
              <a:t>Instance </a:t>
            </a:r>
            <a:r>
              <a:rPr lang="en-IN" dirty="0" err="1"/>
              <a:t>Propperties</a:t>
            </a:r>
            <a:endParaRPr lang="en-IN" dirty="0"/>
          </a:p>
          <a:p>
            <a:pPr lvl="1"/>
            <a:r>
              <a:rPr lang="en-IN" b="1" dirty="0"/>
              <a:t>state</a:t>
            </a:r>
          </a:p>
          <a:p>
            <a:pPr lvl="1"/>
            <a:r>
              <a:rPr lang="en-IN" b="1" dirty="0"/>
              <a:t>props</a:t>
            </a:r>
          </a:p>
          <a:p>
            <a:pPr lvl="1"/>
            <a:r>
              <a:rPr lang="en-IN" dirty="0"/>
              <a:t>context</a:t>
            </a:r>
          </a:p>
          <a:p>
            <a:r>
              <a:rPr lang="en-IN" dirty="0"/>
              <a:t>Class Properties (static)</a:t>
            </a:r>
          </a:p>
          <a:p>
            <a:pPr lvl="1"/>
            <a:r>
              <a:rPr lang="en-IN" b="1" dirty="0" err="1"/>
              <a:t>defaultProps</a:t>
            </a:r>
            <a:endParaRPr lang="en-IN"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a:p>
            <a:r>
              <a:rPr lang="en-IN" dirty="0"/>
              <a:t>Class Methods (static)</a:t>
            </a:r>
          </a:p>
          <a:p>
            <a:pPr lvl="1"/>
            <a:r>
              <a:rPr lang="en-IN" dirty="0"/>
              <a:t>static </a:t>
            </a:r>
            <a:r>
              <a:rPr lang="en-IN" dirty="0" err="1"/>
              <a:t>getDerivedStateFromProps</a:t>
            </a:r>
            <a:r>
              <a:rPr lang="en-IN" dirty="0"/>
              <a:t>()</a:t>
            </a:r>
          </a:p>
          <a:p>
            <a:pPr lvl="1"/>
            <a:r>
              <a:rPr lang="en-IN" dirty="0"/>
              <a:t>static </a:t>
            </a:r>
            <a:r>
              <a:rPr lang="en-IN" dirty="0" err="1"/>
              <a:t>getDerivedStateFromError</a:t>
            </a:r>
            <a:r>
              <a:rPr lang="en-IN" dirty="0"/>
              <a:t>()</a:t>
            </a:r>
          </a:p>
        </p:txBody>
      </p:sp>
    </p:spTree>
    <p:extLst>
      <p:ext uri="{BB962C8B-B14F-4D97-AF65-F5344CB8AC3E}">
        <p14:creationId xmlns:p14="http://schemas.microsoft.com/office/powerpoint/2010/main" val="325756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5087-1B2D-808B-2731-8EF6ECDF6D78}"/>
              </a:ext>
            </a:extLst>
          </p:cNvPr>
          <p:cNvSpPr>
            <a:spLocks noGrp="1"/>
          </p:cNvSpPr>
          <p:nvPr>
            <p:ph type="title"/>
          </p:nvPr>
        </p:nvSpPr>
        <p:spPr/>
        <p:txBody>
          <a:bodyPr/>
          <a:lstStyle/>
          <a:p>
            <a:r>
              <a:rPr lang="en-IN" dirty="0"/>
              <a:t>Lifecycle Methods in a React Component</a:t>
            </a:r>
          </a:p>
        </p:txBody>
      </p:sp>
      <p:sp>
        <p:nvSpPr>
          <p:cNvPr id="3" name="Content Placeholder 2">
            <a:extLst>
              <a:ext uri="{FF2B5EF4-FFF2-40B4-BE49-F238E27FC236}">
                <a16:creationId xmlns:a16="http://schemas.microsoft.com/office/drawing/2014/main" id="{6B93F565-EFCB-0890-FEC5-AE5B52A554E0}"/>
              </a:ext>
            </a:extLst>
          </p:cNvPr>
          <p:cNvSpPr>
            <a:spLocks noGrp="1"/>
          </p:cNvSpPr>
          <p:nvPr>
            <p:ph idx="1"/>
          </p:nvPr>
        </p:nvSpPr>
        <p:spPr/>
        <p:txBody>
          <a:bodyPr>
            <a:normAutofit fontScale="70000" lnSpcReduction="20000"/>
          </a:bodyPr>
          <a:lstStyle/>
          <a:p>
            <a:r>
              <a:rPr lang="en-IN" dirty="0"/>
              <a:t>Mounting Phase</a:t>
            </a:r>
          </a:p>
          <a:p>
            <a:pPr lvl="1"/>
            <a:r>
              <a:rPr lang="en-IN" dirty="0"/>
              <a:t>constructor()</a:t>
            </a:r>
          </a:p>
          <a:p>
            <a:pPr lvl="1"/>
            <a:r>
              <a:rPr lang="en-IN" dirty="0"/>
              <a:t>static </a:t>
            </a:r>
            <a:r>
              <a:rPr lang="en-IN" dirty="0" err="1"/>
              <a:t>getDerivedStateFromProps</a:t>
            </a:r>
            <a:r>
              <a:rPr lang="en-IN" dirty="0"/>
              <a:t>()</a:t>
            </a:r>
          </a:p>
          <a:p>
            <a:pPr lvl="1"/>
            <a:r>
              <a:rPr lang="en-IN" dirty="0"/>
              <a:t>render()</a:t>
            </a:r>
          </a:p>
          <a:p>
            <a:pPr lvl="1"/>
            <a:r>
              <a:rPr lang="en-IN" dirty="0" err="1"/>
              <a:t>componentDidMount</a:t>
            </a:r>
            <a:r>
              <a:rPr lang="en-IN" dirty="0"/>
              <a:t>()</a:t>
            </a:r>
          </a:p>
          <a:p>
            <a:r>
              <a:rPr lang="en-IN" dirty="0"/>
              <a:t>Updating Phase</a:t>
            </a:r>
          </a:p>
          <a:p>
            <a:pPr lvl="1"/>
            <a:r>
              <a:rPr lang="en-IN" dirty="0"/>
              <a:t>static </a:t>
            </a:r>
            <a:r>
              <a:rPr lang="en-IN" dirty="0" err="1"/>
              <a:t>getDerivedStateFromProps</a:t>
            </a:r>
            <a:r>
              <a:rPr lang="en-IN" dirty="0"/>
              <a:t>()</a:t>
            </a:r>
          </a:p>
          <a:p>
            <a:pPr lvl="1"/>
            <a:r>
              <a:rPr lang="en-IN" dirty="0" err="1"/>
              <a:t>shouldComponentUpdate</a:t>
            </a:r>
            <a:r>
              <a:rPr lang="en-IN" dirty="0"/>
              <a:t>()</a:t>
            </a:r>
          </a:p>
          <a:p>
            <a:pPr lvl="1"/>
            <a:r>
              <a:rPr lang="en-IN" dirty="0"/>
              <a:t>render()</a:t>
            </a:r>
          </a:p>
          <a:p>
            <a:pPr lvl="1"/>
            <a:r>
              <a:rPr lang="en-IN" b="1" dirty="0" err="1"/>
              <a:t>getSnapshotBeforeUpdate</a:t>
            </a:r>
            <a:r>
              <a:rPr lang="en-IN" b="1" dirty="0"/>
              <a:t>()</a:t>
            </a:r>
          </a:p>
          <a:p>
            <a:pPr lvl="1"/>
            <a:r>
              <a:rPr lang="en-IN" dirty="0" err="1"/>
              <a:t>componentDidUpdate</a:t>
            </a:r>
            <a:r>
              <a:rPr lang="en-IN" dirty="0"/>
              <a:t>()</a:t>
            </a:r>
          </a:p>
          <a:p>
            <a:r>
              <a:rPr lang="en-IN" dirty="0"/>
              <a:t>Unmounting Phase</a:t>
            </a:r>
          </a:p>
          <a:p>
            <a:pPr lvl="1"/>
            <a:r>
              <a:rPr lang="en-IN" dirty="0" err="1"/>
              <a:t>componentWillUnmount</a:t>
            </a:r>
            <a:r>
              <a:rPr lang="en-IN" dirty="0"/>
              <a:t>()</a:t>
            </a:r>
          </a:p>
          <a:p>
            <a:r>
              <a:rPr lang="en-IN" dirty="0"/>
              <a:t>Error Phase</a:t>
            </a:r>
          </a:p>
          <a:p>
            <a:pPr lvl="1"/>
            <a:r>
              <a:rPr lang="en-IN" b="1" dirty="0"/>
              <a:t>static </a:t>
            </a:r>
            <a:r>
              <a:rPr lang="en-IN" b="1" dirty="0" err="1"/>
              <a:t>getDerivedStateFromError</a:t>
            </a:r>
            <a:r>
              <a:rPr lang="en-IN" b="1" dirty="0"/>
              <a:t>()</a:t>
            </a:r>
          </a:p>
          <a:p>
            <a:pPr lvl="1"/>
            <a:r>
              <a:rPr lang="en-IN" b="1" dirty="0" err="1"/>
              <a:t>componentDidCatch</a:t>
            </a:r>
            <a:r>
              <a:rPr lang="en-IN" b="1" dirty="0"/>
              <a:t>()</a:t>
            </a:r>
          </a:p>
        </p:txBody>
      </p:sp>
    </p:spTree>
    <p:extLst>
      <p:ext uri="{BB962C8B-B14F-4D97-AF65-F5344CB8AC3E}">
        <p14:creationId xmlns:p14="http://schemas.microsoft.com/office/powerpoint/2010/main" val="1113224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B7588A-1413-AB0C-BFEB-C7FD44732457}"/>
              </a:ext>
            </a:extLst>
          </p:cNvPr>
          <p:cNvSpPr/>
          <p:nvPr/>
        </p:nvSpPr>
        <p:spPr>
          <a:xfrm>
            <a:off x="1877786" y="1926771"/>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51A56F22-9E04-E305-6D06-F8705C668874}"/>
              </a:ext>
            </a:extLst>
          </p:cNvPr>
          <p:cNvSpPr/>
          <p:nvPr/>
        </p:nvSpPr>
        <p:spPr>
          <a:xfrm>
            <a:off x="7614557" y="1926770"/>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8FF2C28A-5594-EA9C-C090-75D5E6363EC7}"/>
              </a:ext>
            </a:extLst>
          </p:cNvPr>
          <p:cNvSpPr/>
          <p:nvPr/>
        </p:nvSpPr>
        <p:spPr>
          <a:xfrm>
            <a:off x="4653643" y="3012621"/>
            <a:ext cx="2686050" cy="64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894C6DAF-2B91-E6B7-9171-01E9B50AB9E7}"/>
              </a:ext>
            </a:extLst>
          </p:cNvPr>
          <p:cNvSpPr/>
          <p:nvPr/>
        </p:nvSpPr>
        <p:spPr>
          <a:xfrm rot="10800000">
            <a:off x="3869871" y="5339442"/>
            <a:ext cx="4343400" cy="832757"/>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B7F99F8-8276-7B52-B557-ACF44FA74804}"/>
              </a:ext>
            </a:extLst>
          </p:cNvPr>
          <p:cNvSpPr txBox="1"/>
          <p:nvPr/>
        </p:nvSpPr>
        <p:spPr>
          <a:xfrm>
            <a:off x="5845628" y="5094101"/>
            <a:ext cx="767443" cy="1323439"/>
          </a:xfrm>
          <a:prstGeom prst="rect">
            <a:avLst/>
          </a:prstGeom>
          <a:noFill/>
        </p:spPr>
        <p:txBody>
          <a:bodyPr wrap="square" rtlCol="0">
            <a:spAutoFit/>
          </a:bodyPr>
          <a:lstStyle/>
          <a:p>
            <a:r>
              <a:rPr lang="en-IN" sz="8000" dirty="0"/>
              <a:t>X</a:t>
            </a:r>
          </a:p>
        </p:txBody>
      </p:sp>
    </p:spTree>
    <p:extLst>
      <p:ext uri="{BB962C8B-B14F-4D97-AF65-F5344CB8AC3E}">
        <p14:creationId xmlns:p14="http://schemas.microsoft.com/office/powerpoint/2010/main" val="15570440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 1 &amp; 2</a:t>
            </a:r>
            <a:endParaRPr lang="en-IN" dirty="0"/>
          </a:p>
        </p:txBody>
      </p:sp>
      <p:sp>
        <p:nvSpPr>
          <p:cNvPr id="4" name="Content Placeholder 3">
            <a:extLst>
              <a:ext uri="{FF2B5EF4-FFF2-40B4-BE49-F238E27FC236}">
                <a16:creationId xmlns:a16="http://schemas.microsoft.com/office/drawing/2014/main" id="{CD9286B1-AB81-4841-B546-82610DEBB9CF}"/>
              </a:ext>
            </a:extLst>
          </p:cNvPr>
          <p:cNvSpPr>
            <a:spLocks noGrp="1"/>
          </p:cNvSpPr>
          <p:nvPr>
            <p:ph idx="1"/>
          </p:nvPr>
        </p:nvSpPr>
        <p:spPr/>
        <p:txBody>
          <a:bodyPr/>
          <a:lstStyle/>
          <a:p>
            <a:r>
              <a:rPr lang="en-IN" dirty="0"/>
              <a:t>Complete the Calculator and Counter Assignment as per the problem statement shared in the code base.</a:t>
            </a:r>
          </a:p>
          <a:p>
            <a:r>
              <a:rPr lang="en-IN" dirty="0"/>
              <a:t>Day 3 -&gt; react-core-app -&gt; </a:t>
            </a:r>
            <a:r>
              <a:rPr lang="en-IN" dirty="0" err="1"/>
              <a:t>src</a:t>
            </a:r>
            <a:r>
              <a:rPr lang="en-IN" dirty="0"/>
              <a:t> -&gt; components </a:t>
            </a:r>
            <a:r>
              <a:rPr lang="en-IN"/>
              <a:t>-&gt; 16_</a:t>
            </a:r>
            <a:r>
              <a:rPr lang="en-IN" dirty="0"/>
              <a:t>assignment</a:t>
            </a:r>
          </a:p>
        </p:txBody>
      </p:sp>
    </p:spTree>
    <p:extLst>
      <p:ext uri="{BB962C8B-B14F-4D97-AF65-F5344CB8AC3E}">
        <p14:creationId xmlns:p14="http://schemas.microsoft.com/office/powerpoint/2010/main" val="153920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ct server-side rendering integration">
            <a:extLst>
              <a:ext uri="{FF2B5EF4-FFF2-40B4-BE49-F238E27FC236}">
                <a16:creationId xmlns:a16="http://schemas.microsoft.com/office/drawing/2014/main" id="{517107C1-1A66-842A-CC26-C0699A5431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8"/>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52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 3</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The data-table-component should be able to display array of any kind objects, do not fix the table to show only employees.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 3</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F09B-DC52-D89B-94DE-1247B969D2E4}"/>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207EDC2D-F45E-892D-31C6-7951DE596844}"/>
              </a:ext>
            </a:extLst>
          </p:cNvPr>
          <p:cNvSpPr/>
          <p:nvPr/>
        </p:nvSpPr>
        <p:spPr>
          <a:xfrm>
            <a:off x="2848669"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BE70DF94-675F-789D-F3B4-43700A554423}"/>
              </a:ext>
            </a:extLst>
          </p:cNvPr>
          <p:cNvSpPr/>
          <p:nvPr/>
        </p:nvSpPr>
        <p:spPr>
          <a:xfrm>
            <a:off x="3255992"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8A4E4C86-09A9-7AD1-9D11-52E2005EFDB6}"/>
              </a:ext>
            </a:extLst>
          </p:cNvPr>
          <p:cNvSpPr/>
          <p:nvPr/>
        </p:nvSpPr>
        <p:spPr>
          <a:xfrm>
            <a:off x="3255992"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0494011A-03A9-A0D1-DED0-7CE2B903B078}"/>
              </a:ext>
            </a:extLst>
          </p:cNvPr>
          <p:cNvCxnSpPr>
            <a:stCxn id="5" idx="2"/>
            <a:endCxn id="6" idx="0"/>
          </p:cNvCxnSpPr>
          <p:nvPr/>
        </p:nvCxnSpPr>
        <p:spPr>
          <a:xfrm>
            <a:off x="4137142"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09BAB65-69FA-19A9-4733-96B20069884D}"/>
              </a:ext>
            </a:extLst>
          </p:cNvPr>
          <p:cNvSpPr txBox="1"/>
          <p:nvPr/>
        </p:nvSpPr>
        <p:spPr>
          <a:xfrm>
            <a:off x="4132985" y="3588684"/>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F2034735-1667-425A-63D5-C64636589E80}"/>
              </a:ext>
            </a:extLst>
          </p:cNvPr>
          <p:cNvSpPr/>
          <p:nvPr/>
        </p:nvSpPr>
        <p:spPr>
          <a:xfrm>
            <a:off x="7036898"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4706F93D-79FD-09B7-FF1E-9EA8E4D4383E}"/>
              </a:ext>
            </a:extLst>
          </p:cNvPr>
          <p:cNvSpPr/>
          <p:nvPr/>
        </p:nvSpPr>
        <p:spPr>
          <a:xfrm>
            <a:off x="7444221"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E5E54BF3-0BBA-C877-BF9B-622024B7E9E2}"/>
              </a:ext>
            </a:extLst>
          </p:cNvPr>
          <p:cNvSpPr/>
          <p:nvPr/>
        </p:nvSpPr>
        <p:spPr>
          <a:xfrm>
            <a:off x="7444221"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261AD48A-91F6-EE5E-4FBD-C2F1307BE77B}"/>
              </a:ext>
            </a:extLst>
          </p:cNvPr>
          <p:cNvCxnSpPr>
            <a:cxnSpLocks/>
          </p:cNvCxnSpPr>
          <p:nvPr/>
        </p:nvCxnSpPr>
        <p:spPr>
          <a:xfrm flipV="1">
            <a:off x="8325371"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3A6302-D484-0127-C231-08DC74AC6BB7}"/>
              </a:ext>
            </a:extLst>
          </p:cNvPr>
          <p:cNvSpPr txBox="1"/>
          <p:nvPr/>
        </p:nvSpPr>
        <p:spPr>
          <a:xfrm>
            <a:off x="8321214" y="3563745"/>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735297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5EA89-EE0D-7B7A-BCFA-7876805A355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DCA54DA3-9BD4-AA42-F8D1-06ABC3A14210}"/>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36F41A1B-3D3B-AC47-8010-668723449C4D}"/>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E87A4550-F36F-BEF2-664B-83C8C81FE26A}"/>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40D477DE-E4EE-437A-D952-4387D3306A0D}"/>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63849E-786C-A389-F4F7-BC30DF6B88C1}"/>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1EB97233-CC52-E5ED-773A-A743544C2599}"/>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34D9574-2ACB-88D2-8E44-7BC09880DF7A}"/>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1B107D7A-6E62-991A-B453-413F16D69F86}"/>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23AFA9F-55C3-D1F8-8F06-F920334865BA}"/>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65807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8749CD4C-200A-4A61-88F1-07FCEB80FEC3}"/>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35794" y="4533467"/>
            <a:ext cx="125664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6502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dirty="0"/>
              <a:t>Error Boundaries</a:t>
            </a:r>
            <a:endParaRPr lang="en-IN" dirty="0"/>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static </a:t>
            </a:r>
            <a:r>
              <a:rPr lang="en-US" dirty="0" err="1"/>
              <a:t>getDerivedStateFromError</a:t>
            </a:r>
            <a:r>
              <a:rPr lang="en-US" dirty="0"/>
              <a:t>() or </a:t>
            </a:r>
            <a:r>
              <a:rPr lang="en-US" dirty="0" err="1"/>
              <a:t>componentDidCatch</a:t>
            </a:r>
            <a:r>
              <a:rPr lang="en-US"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EFF9-FE52-4F94-BE73-3AA8A2BD0631}"/>
              </a:ext>
            </a:extLst>
          </p:cNvPr>
          <p:cNvSpPr>
            <a:spLocks noGrp="1"/>
          </p:cNvSpPr>
          <p:nvPr>
            <p:ph type="title"/>
          </p:nvPr>
        </p:nvSpPr>
        <p:spPr/>
        <p:txBody>
          <a:bodyPr/>
          <a:lstStyle/>
          <a:p>
            <a:r>
              <a:rPr lang="en-IN" dirty="0"/>
              <a:t>Portals</a:t>
            </a:r>
          </a:p>
        </p:txBody>
      </p:sp>
      <p:sp>
        <p:nvSpPr>
          <p:cNvPr id="3" name="Content Placeholder 2">
            <a:extLst>
              <a:ext uri="{FF2B5EF4-FFF2-40B4-BE49-F238E27FC236}">
                <a16:creationId xmlns:a16="http://schemas.microsoft.com/office/drawing/2014/main" id="{33828A78-45E6-4654-8675-E0083D47D5F6}"/>
              </a:ext>
            </a:extLst>
          </p:cNvPr>
          <p:cNvSpPr>
            <a:spLocks noGrp="1"/>
          </p:cNvSpPr>
          <p:nvPr>
            <p:ph idx="1"/>
          </p:nvPr>
        </p:nvSpPr>
        <p:spPr/>
        <p:txBody>
          <a:bodyPr/>
          <a:lstStyle/>
          <a:p>
            <a:r>
              <a:rPr lang="en-US" dirty="0"/>
              <a:t>Portals provide a first-class way to render children into a DOM node that exists outside the DOM hierarchy of the parent component.</a:t>
            </a:r>
          </a:p>
          <a:p>
            <a:r>
              <a:rPr lang="en-US" dirty="0"/>
              <a:t>A typical use case for portals is when a parent component has an overflow: hidden or z-index style, but you need the child to visually “break out” of its container. </a:t>
            </a:r>
          </a:p>
          <a:p>
            <a:r>
              <a:rPr lang="en-US" dirty="0"/>
              <a:t>For example, dialogs, hovercards, and tooltips.</a:t>
            </a:r>
            <a:endParaRPr lang="en-IN" dirty="0"/>
          </a:p>
        </p:txBody>
      </p:sp>
    </p:spTree>
    <p:extLst>
      <p:ext uri="{BB962C8B-B14F-4D97-AF65-F5344CB8AC3E}">
        <p14:creationId xmlns:p14="http://schemas.microsoft.com/office/powerpoint/2010/main" val="28488242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FAC7-1ED9-531A-4EF4-ADB78B33CCA4}"/>
              </a:ext>
            </a:extLst>
          </p:cNvPr>
          <p:cNvSpPr>
            <a:spLocks noGrp="1"/>
          </p:cNvSpPr>
          <p:nvPr>
            <p:ph type="title"/>
          </p:nvPr>
        </p:nvSpPr>
        <p:spPr/>
        <p:txBody>
          <a:bodyPr/>
          <a:lstStyle/>
          <a:p>
            <a:r>
              <a:rPr lang="en-IN" dirty="0"/>
              <a:t>Server Side Rendering – Hybrid Approach</a:t>
            </a:r>
          </a:p>
        </p:txBody>
      </p:sp>
      <p:sp>
        <p:nvSpPr>
          <p:cNvPr id="3" name="Content Placeholder 2">
            <a:extLst>
              <a:ext uri="{FF2B5EF4-FFF2-40B4-BE49-F238E27FC236}">
                <a16:creationId xmlns:a16="http://schemas.microsoft.com/office/drawing/2014/main" id="{D07CFD19-BE09-2406-F33A-19AC052CA9D0}"/>
              </a:ext>
            </a:extLst>
          </p:cNvPr>
          <p:cNvSpPr>
            <a:spLocks noGrp="1"/>
          </p:cNvSpPr>
          <p:nvPr>
            <p:ph idx="1"/>
          </p:nvPr>
        </p:nvSpPr>
        <p:spPr/>
        <p:txBody>
          <a:bodyPr/>
          <a:lstStyle/>
          <a:p>
            <a:r>
              <a:rPr lang="en-US" dirty="0"/>
              <a:t>Server-side rendering (SSR) is a technique used to render a single-page application (SPA) on the server instead of in the client’s browser.</a:t>
            </a:r>
          </a:p>
          <a:p>
            <a:r>
              <a:rPr lang="en-US" dirty="0"/>
              <a:t>Benefits of SSR</a:t>
            </a:r>
          </a:p>
          <a:p>
            <a:pPr lvl="1"/>
            <a:r>
              <a:rPr lang="en-US" dirty="0"/>
              <a:t>Improved performance and user experience  </a:t>
            </a:r>
          </a:p>
          <a:p>
            <a:pPr lvl="1"/>
            <a:r>
              <a:rPr lang="en-IN" dirty="0"/>
              <a:t>SEO friendliness</a:t>
            </a:r>
          </a:p>
          <a:p>
            <a:pPr lvl="1"/>
            <a:r>
              <a:rPr lang="en-IN" dirty="0"/>
              <a:t>Content sharing </a:t>
            </a:r>
          </a:p>
          <a:p>
            <a:pPr lvl="1"/>
            <a:r>
              <a:rPr lang="en-IN" dirty="0"/>
              <a:t>Accurate page loading metrics</a:t>
            </a:r>
          </a:p>
        </p:txBody>
      </p:sp>
    </p:spTree>
    <p:extLst>
      <p:ext uri="{BB962C8B-B14F-4D97-AF65-F5344CB8AC3E}">
        <p14:creationId xmlns:p14="http://schemas.microsoft.com/office/powerpoint/2010/main" val="1763111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0635683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032614-512A-7FB6-F938-ED956B936451}"/>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3C4297D9-1C0F-67E4-7383-28B66F1DF66D}"/>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B23B85ED-17E1-D2A9-4718-43510047CF05}"/>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D4503F59-82DB-14B8-938C-6B037EAC3124}"/>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B8A9D8D-D6FE-6608-3434-95C36D706E77}"/>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DD5AC7-2591-703F-6012-3BE38ECE623C}"/>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48ACF31-DAB2-C9AB-97FA-D43E34CCE3AD}"/>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9A88362-D022-8F6B-4587-8A9609A532D0}"/>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43C05F5F-2344-9D4D-0129-5E7DBB9309B3}"/>
              </a:ext>
            </a:extLst>
          </p:cNvPr>
          <p:cNvSpPr txBox="1"/>
          <p:nvPr/>
        </p:nvSpPr>
        <p:spPr>
          <a:xfrm>
            <a:off x="470378" y="1637320"/>
            <a:ext cx="2760728"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sp>
        <p:nvSpPr>
          <p:cNvPr id="13" name="Rectangle: Rounded Corners 12">
            <a:extLst>
              <a:ext uri="{FF2B5EF4-FFF2-40B4-BE49-F238E27FC236}">
                <a16:creationId xmlns:a16="http://schemas.microsoft.com/office/drawing/2014/main" id="{989E5892-BB2B-302D-2E41-8137D330FA2C}"/>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14" name="Rectangle: Rounded Corners 13">
            <a:extLst>
              <a:ext uri="{FF2B5EF4-FFF2-40B4-BE49-F238E27FC236}">
                <a16:creationId xmlns:a16="http://schemas.microsoft.com/office/drawing/2014/main" id="{8AAC2D7C-CCC8-040D-A1E9-DEA2D5FB1CE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Straight Arrow Connector 14">
            <a:extLst>
              <a:ext uri="{FF2B5EF4-FFF2-40B4-BE49-F238E27FC236}">
                <a16:creationId xmlns:a16="http://schemas.microsoft.com/office/drawing/2014/main" id="{E1D227F3-B3A4-8CD8-383E-C38E0EC31F91}"/>
              </a:ext>
            </a:extLst>
          </p:cNvPr>
          <p:cNvCxnSpPr>
            <a:cxnSpLocks/>
          </p:cNvCxnSpPr>
          <p:nvPr/>
        </p:nvCxnSpPr>
        <p:spPr>
          <a:xfrm flipV="1">
            <a:off x="3248691" y="327478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DE3318-8932-7C26-6F61-42C8D727F062}"/>
              </a:ext>
            </a:extLst>
          </p:cNvPr>
          <p:cNvSpPr txBox="1"/>
          <p:nvPr/>
        </p:nvSpPr>
        <p:spPr>
          <a:xfrm>
            <a:off x="3395497" y="2645046"/>
            <a:ext cx="3555628" cy="646331"/>
          </a:xfrm>
          <a:prstGeom prst="rect">
            <a:avLst/>
          </a:prstGeom>
          <a:noFill/>
        </p:spPr>
        <p:txBody>
          <a:bodyPr wrap="square" rtlCol="0">
            <a:spAutoFit/>
          </a:bodyPr>
          <a:lstStyle/>
          <a:p>
            <a:pPr algn="ctr"/>
            <a:r>
              <a:rPr lang="en-IN" dirty="0"/>
              <a:t>HTTP + URL (AJAX) + Username &amp; Password</a:t>
            </a:r>
          </a:p>
        </p:txBody>
      </p:sp>
      <p:cxnSp>
        <p:nvCxnSpPr>
          <p:cNvPr id="17" name="Straight Arrow Connector 16">
            <a:extLst>
              <a:ext uri="{FF2B5EF4-FFF2-40B4-BE49-F238E27FC236}">
                <a16:creationId xmlns:a16="http://schemas.microsoft.com/office/drawing/2014/main" id="{65CF08C9-0CBC-47C1-7ABD-BED8DE2C4923}"/>
              </a:ext>
            </a:extLst>
          </p:cNvPr>
          <p:cNvCxnSpPr>
            <a:cxnSpLocks/>
          </p:cNvCxnSpPr>
          <p:nvPr/>
        </p:nvCxnSpPr>
        <p:spPr>
          <a:xfrm flipH="1" flipV="1">
            <a:off x="3236630" y="353906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E23D1F-0823-D03E-89D2-782E1F77D0B7}"/>
              </a:ext>
            </a:extLst>
          </p:cNvPr>
          <p:cNvSpPr txBox="1"/>
          <p:nvPr/>
        </p:nvSpPr>
        <p:spPr>
          <a:xfrm>
            <a:off x="4244840" y="3539069"/>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19" name="TextBox 18">
            <a:extLst>
              <a:ext uri="{FF2B5EF4-FFF2-40B4-BE49-F238E27FC236}">
                <a16:creationId xmlns:a16="http://schemas.microsoft.com/office/drawing/2014/main" id="{B1E1805C-782C-3BB8-62CD-58343ACD2611}"/>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cxnSp>
        <p:nvCxnSpPr>
          <p:cNvPr id="20" name="Connector: Elbow 19">
            <a:extLst>
              <a:ext uri="{FF2B5EF4-FFF2-40B4-BE49-F238E27FC236}">
                <a16:creationId xmlns:a16="http://schemas.microsoft.com/office/drawing/2014/main" id="{7849278F-6271-9E55-03D4-6B3468AF775C}"/>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0C93275A-B019-31C4-5AAC-3FD365D7DC7C}"/>
              </a:ext>
            </a:extLst>
          </p:cNvPr>
          <p:cNvCxnSpPr>
            <a:cxnSpLocks/>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Connector: Elbow 21">
            <a:extLst>
              <a:ext uri="{FF2B5EF4-FFF2-40B4-BE49-F238E27FC236}">
                <a16:creationId xmlns:a16="http://schemas.microsoft.com/office/drawing/2014/main" id="{C8FD00A4-9F40-D9F5-9372-CBF18083391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D8A8F05E-030C-4FF2-07F9-B6DBB67F7EA3}"/>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1032EC3-2324-F78C-C4F0-BAB9B000D9F0}"/>
              </a:ext>
            </a:extLst>
          </p:cNvPr>
          <p:cNvSpPr txBox="1"/>
          <p:nvPr/>
        </p:nvSpPr>
        <p:spPr>
          <a:xfrm>
            <a:off x="3779642" y="4686753"/>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5" name="TextBox 24">
            <a:extLst>
              <a:ext uri="{FF2B5EF4-FFF2-40B4-BE49-F238E27FC236}">
                <a16:creationId xmlns:a16="http://schemas.microsoft.com/office/drawing/2014/main" id="{62656FF6-1A28-1562-132A-715473E1130F}"/>
              </a:ext>
            </a:extLst>
          </p:cNvPr>
          <p:cNvSpPr txBox="1"/>
          <p:nvPr/>
        </p:nvSpPr>
        <p:spPr>
          <a:xfrm>
            <a:off x="5473069" y="5389107"/>
            <a:ext cx="665567" cy="369332"/>
          </a:xfrm>
          <a:prstGeom prst="rect">
            <a:avLst/>
          </a:prstGeom>
          <a:noFill/>
        </p:spPr>
        <p:txBody>
          <a:bodyPr wrap="none" rtlCol="0">
            <a:spAutoFit/>
          </a:bodyPr>
          <a:lstStyle/>
          <a:p>
            <a:r>
              <a:rPr lang="en-IN" dirty="0"/>
              <a:t>JSON</a:t>
            </a:r>
          </a:p>
        </p:txBody>
      </p:sp>
      <p:sp>
        <p:nvSpPr>
          <p:cNvPr id="26" name="Flowchart: Magnetic Disk 25">
            <a:extLst>
              <a:ext uri="{FF2B5EF4-FFF2-40B4-BE49-F238E27FC236}">
                <a16:creationId xmlns:a16="http://schemas.microsoft.com/office/drawing/2014/main" id="{FEE75BB6-E8E2-1603-95F9-7906E395FC48}"/>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482665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952090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a:t>
            </a:r>
            <a:r>
              <a:rPr lang="en-US"/>
              <a:t>(fetch-interceptor)</a:t>
            </a:r>
            <a:endParaRPr lang="en-US" dirty="0"/>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25118213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act server-side rendering">
            <a:extLst>
              <a:ext uri="{FF2B5EF4-FFF2-40B4-BE49-F238E27FC236}">
                <a16:creationId xmlns:a16="http://schemas.microsoft.com/office/drawing/2014/main" id="{D85D1B22-7C24-1A99-4FAE-85FA4BAA12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64951" y="643467"/>
            <a:ext cx="1046209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6071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1A123-5F6E-929D-DDC2-67F9FFD25DA6}"/>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a:t>
            </a:r>
            <a:r>
              <a:rPr lang="en-IN" sz="1400" b="1" dirty="0"/>
              <a:t>string</a:t>
            </a:r>
            <a:r>
              <a:rPr lang="en-IN" sz="1400" dirty="0"/>
              <a:t> / symbol)</a:t>
            </a:r>
            <a:endParaRPr lang="en-IN" sz="1200" dirty="0"/>
          </a:p>
        </p:txBody>
      </p:sp>
      <p:sp>
        <p:nvSpPr>
          <p:cNvPr id="4" name="TextBox 3">
            <a:extLst>
              <a:ext uri="{FF2B5EF4-FFF2-40B4-BE49-F238E27FC236}">
                <a16:creationId xmlns:a16="http://schemas.microsoft.com/office/drawing/2014/main" id="{BF3F9581-FA1D-4121-445C-8C39576B631F}"/>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6B85E13F-8E21-AE29-A5F4-4FD3C7CA924F}"/>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9D493AFC-F7AA-FDC3-C538-A9C357B76064}"/>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288866-D035-B914-5E88-3EBBDBAE03BA}"/>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49B40E-6333-C18A-FF33-13E2A6D108FD}"/>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EF8CC801-C0D0-7325-C4FB-605D28A0B2C4}"/>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DE45B3E7-3BC9-CABF-896D-A7EFED14541C}"/>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75125731-CF06-10C9-8176-428B74EF83AD}"/>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CF6DBB7F-9BB1-7EC3-23FE-BD0CF62A76EA}"/>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5EE61CE-FE61-A171-9567-70E45FE39172}"/>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EBF99235-3253-9116-A11A-6D5D4C22539C}"/>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5" name="Rectangle 14">
            <a:extLst>
              <a:ext uri="{FF2B5EF4-FFF2-40B4-BE49-F238E27FC236}">
                <a16:creationId xmlns:a16="http://schemas.microsoft.com/office/drawing/2014/main" id="{34798A02-1C8B-B9B2-F6C9-C5A9583C6ECD}"/>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6" name="Connector: Elbow 15">
            <a:extLst>
              <a:ext uri="{FF2B5EF4-FFF2-40B4-BE49-F238E27FC236}">
                <a16:creationId xmlns:a16="http://schemas.microsoft.com/office/drawing/2014/main" id="{459BF736-9C26-9786-3A3F-03B7A2E8A9AA}"/>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2AB7ABB-B3DC-A50C-B2E0-96526152DF85}"/>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18" name="Connector: Elbow 17">
            <a:extLst>
              <a:ext uri="{FF2B5EF4-FFF2-40B4-BE49-F238E27FC236}">
                <a16:creationId xmlns:a16="http://schemas.microsoft.com/office/drawing/2014/main" id="{E7EBA1BB-73E7-88C6-B2FF-9CA045854921}"/>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989684E4-0D48-4CE5-C29D-F04CB0EB5809}"/>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0" name="Connector: Elbow 19">
            <a:extLst>
              <a:ext uri="{FF2B5EF4-FFF2-40B4-BE49-F238E27FC236}">
                <a16:creationId xmlns:a16="http://schemas.microsoft.com/office/drawing/2014/main" id="{B00F1434-3837-3761-EE0F-85AFD4056511}"/>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C0265109-86AC-5F09-7848-EFF17B1E9CBB}"/>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2" name="Connector: Elbow 21">
            <a:extLst>
              <a:ext uri="{FF2B5EF4-FFF2-40B4-BE49-F238E27FC236}">
                <a16:creationId xmlns:a16="http://schemas.microsoft.com/office/drawing/2014/main" id="{7A878876-0BA5-28B7-DC33-4823019E5B9F}"/>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AD100E-DEBC-1199-8A85-F20B9992D5EF}"/>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4" name="Straight Arrow Connector 23">
            <a:extLst>
              <a:ext uri="{FF2B5EF4-FFF2-40B4-BE49-F238E27FC236}">
                <a16:creationId xmlns:a16="http://schemas.microsoft.com/office/drawing/2014/main" id="{D07AAB0D-3956-C952-4072-50739054302D}"/>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02B0F3-1946-B79C-AE4D-F201A74A970C}"/>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26" name="Rectangle: Rounded Corners 25">
            <a:extLst>
              <a:ext uri="{FF2B5EF4-FFF2-40B4-BE49-F238E27FC236}">
                <a16:creationId xmlns:a16="http://schemas.microsoft.com/office/drawing/2014/main" id="{F4890939-4585-A2D8-6879-A0EE132BC7B3}"/>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7" name="Rectangle: Rounded Corners 26">
            <a:extLst>
              <a:ext uri="{FF2B5EF4-FFF2-40B4-BE49-F238E27FC236}">
                <a16:creationId xmlns:a16="http://schemas.microsoft.com/office/drawing/2014/main" id="{F523BF98-04C3-1AD7-19B6-6DF686D2E25E}"/>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702B15B9-FB5D-FD1B-547A-13ACB08E6F37}"/>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5BD1FB49-32E1-09D6-2B92-9FD0BA2A485D}"/>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C58BB6BE-7695-ECFE-0904-51225A1E31C8}"/>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C178C43-46D9-F53B-CFD7-3782AD53AEA3}"/>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D8468EB1-425D-1EB8-236C-5143ABE0AC80}"/>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A6A9A8CC-EDD3-25D2-CBC0-9D377F281864}"/>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A2DECEB7-CC87-0E3F-EAEB-F18B5B183F03}"/>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5F5916D4-0F50-146D-DB88-E26B5E87BFDA}"/>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68D18BEC-B856-D27A-0965-B9F4160CA74B}"/>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88EE22DA-A5D9-30DD-285C-073CF9655A71}"/>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8" name="TextBox 37">
            <a:extLst>
              <a:ext uri="{FF2B5EF4-FFF2-40B4-BE49-F238E27FC236}">
                <a16:creationId xmlns:a16="http://schemas.microsoft.com/office/drawing/2014/main" id="{8EC207F1-3B50-ADF2-C44E-D75B54D2F6F0}"/>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Tree>
    <p:extLst>
      <p:ext uri="{BB962C8B-B14F-4D97-AF65-F5344CB8AC3E}">
        <p14:creationId xmlns:p14="http://schemas.microsoft.com/office/powerpoint/2010/main" val="42511575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1A123-5F6E-929D-DDC2-67F9FFD25DA6}"/>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a:t>
            </a:r>
            <a:r>
              <a:rPr lang="en-IN" sz="1400" b="1" dirty="0"/>
              <a:t>string</a:t>
            </a:r>
            <a:r>
              <a:rPr lang="en-IN" sz="1400" dirty="0"/>
              <a:t> / symbol)</a:t>
            </a:r>
            <a:endParaRPr lang="en-IN" sz="1200" dirty="0"/>
          </a:p>
        </p:txBody>
      </p:sp>
      <p:sp>
        <p:nvSpPr>
          <p:cNvPr id="4" name="TextBox 3">
            <a:extLst>
              <a:ext uri="{FF2B5EF4-FFF2-40B4-BE49-F238E27FC236}">
                <a16:creationId xmlns:a16="http://schemas.microsoft.com/office/drawing/2014/main" id="{BF3F9581-FA1D-4121-445C-8C39576B631F}"/>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6B85E13F-8E21-AE29-A5F4-4FD3C7CA924F}"/>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9D493AFC-F7AA-FDC3-C538-A9C357B76064}"/>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288866-D035-B914-5E88-3EBBDBAE03BA}"/>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49B40E-6333-C18A-FF33-13E2A6D108FD}"/>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EF8CC801-C0D0-7325-C4FB-605D28A0B2C4}"/>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DE45B3E7-3BC9-CABF-896D-A7EFED14541C}"/>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75125731-CF06-10C9-8176-428B74EF83AD}"/>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CF6DBB7F-9BB1-7EC3-23FE-BD0CF62A76EA}"/>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5EE61CE-FE61-A171-9567-70E45FE39172}"/>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EBF99235-3253-9116-A11A-6D5D4C22539C}"/>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5" name="Rectangle 14">
            <a:extLst>
              <a:ext uri="{FF2B5EF4-FFF2-40B4-BE49-F238E27FC236}">
                <a16:creationId xmlns:a16="http://schemas.microsoft.com/office/drawing/2014/main" id="{34798A02-1C8B-B9B2-F6C9-C5A9583C6ECD}"/>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6" name="Connector: Elbow 15">
            <a:extLst>
              <a:ext uri="{FF2B5EF4-FFF2-40B4-BE49-F238E27FC236}">
                <a16:creationId xmlns:a16="http://schemas.microsoft.com/office/drawing/2014/main" id="{459BF736-9C26-9786-3A3F-03B7A2E8A9AA}"/>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2AB7ABB-B3DC-A50C-B2E0-96526152DF85}"/>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18" name="Connector: Elbow 17">
            <a:extLst>
              <a:ext uri="{FF2B5EF4-FFF2-40B4-BE49-F238E27FC236}">
                <a16:creationId xmlns:a16="http://schemas.microsoft.com/office/drawing/2014/main" id="{E7EBA1BB-73E7-88C6-B2FF-9CA045854921}"/>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989684E4-0D48-4CE5-C29D-F04CB0EB5809}"/>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0" name="Connector: Elbow 19">
            <a:extLst>
              <a:ext uri="{FF2B5EF4-FFF2-40B4-BE49-F238E27FC236}">
                <a16:creationId xmlns:a16="http://schemas.microsoft.com/office/drawing/2014/main" id="{B00F1434-3837-3761-EE0F-85AFD4056511}"/>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C0265109-86AC-5F09-7848-EFF17B1E9CBB}"/>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2" name="Connector: Elbow 21">
            <a:extLst>
              <a:ext uri="{FF2B5EF4-FFF2-40B4-BE49-F238E27FC236}">
                <a16:creationId xmlns:a16="http://schemas.microsoft.com/office/drawing/2014/main" id="{7A878876-0BA5-28B7-DC33-4823019E5B9F}"/>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AD100E-DEBC-1199-8A85-F20B9992D5EF}"/>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cxnSp>
        <p:nvCxnSpPr>
          <p:cNvPr id="24" name="Straight Arrow Connector 23">
            <a:extLst>
              <a:ext uri="{FF2B5EF4-FFF2-40B4-BE49-F238E27FC236}">
                <a16:creationId xmlns:a16="http://schemas.microsoft.com/office/drawing/2014/main" id="{D07AAB0D-3956-C952-4072-50739054302D}"/>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02B0F3-1946-B79C-AE4D-F201A74A970C}"/>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26" name="Rectangle: Rounded Corners 25">
            <a:extLst>
              <a:ext uri="{FF2B5EF4-FFF2-40B4-BE49-F238E27FC236}">
                <a16:creationId xmlns:a16="http://schemas.microsoft.com/office/drawing/2014/main" id="{F4890939-4585-A2D8-6879-A0EE132BC7B3}"/>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7" name="Rectangle: Rounded Corners 26">
            <a:extLst>
              <a:ext uri="{FF2B5EF4-FFF2-40B4-BE49-F238E27FC236}">
                <a16:creationId xmlns:a16="http://schemas.microsoft.com/office/drawing/2014/main" id="{F523BF98-04C3-1AD7-19B6-6DF686D2E25E}"/>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702B15B9-FB5D-FD1B-547A-13ACB08E6F37}"/>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5BD1FB49-32E1-09D6-2B92-9FD0BA2A485D}"/>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C58BB6BE-7695-ECFE-0904-51225A1E31C8}"/>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C178C43-46D9-F53B-CFD7-3782AD53AEA3}"/>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D8468EB1-425D-1EB8-236C-5143ABE0AC80}"/>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A6A9A8CC-EDD3-25D2-CBC0-9D377F281864}"/>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A2DECEB7-CC87-0E3F-EAEB-F18B5B183F03}"/>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5F5916D4-0F50-146D-DB88-E26B5E87BFDA}"/>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68D18BEC-B856-D27A-0965-B9F4160CA74B}"/>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88EE22DA-A5D9-30DD-285C-073CF9655A71}"/>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8" name="TextBox 37">
            <a:extLst>
              <a:ext uri="{FF2B5EF4-FFF2-40B4-BE49-F238E27FC236}">
                <a16:creationId xmlns:a16="http://schemas.microsoft.com/office/drawing/2014/main" id="{8EC207F1-3B50-ADF2-C44E-D75B54D2F6F0}"/>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9" name="TextBox 38">
            <a:extLst>
              <a:ext uri="{FF2B5EF4-FFF2-40B4-BE49-F238E27FC236}">
                <a16:creationId xmlns:a16="http://schemas.microsoft.com/office/drawing/2014/main" id="{E6621B9B-1937-74ED-DB9A-0622AE567611}"/>
              </a:ext>
            </a:extLst>
          </p:cNvPr>
          <p:cNvSpPr txBox="1"/>
          <p:nvPr/>
        </p:nvSpPr>
        <p:spPr>
          <a:xfrm>
            <a:off x="3205008" y="1166746"/>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40" name="Rectangle 39">
            <a:extLst>
              <a:ext uri="{FF2B5EF4-FFF2-40B4-BE49-F238E27FC236}">
                <a16:creationId xmlns:a16="http://schemas.microsoft.com/office/drawing/2014/main" id="{696A1F92-D682-9FA0-6255-08637B3B5727}"/>
              </a:ext>
            </a:extLst>
          </p:cNvPr>
          <p:cNvSpPr/>
          <p:nvPr/>
        </p:nvSpPr>
        <p:spPr>
          <a:xfrm>
            <a:off x="2552700" y="2070379"/>
            <a:ext cx="1665860" cy="2522576"/>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b" anchorCtr="0"/>
          <a:lstStyle/>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1" name="Rectangle 40">
            <a:extLst>
              <a:ext uri="{FF2B5EF4-FFF2-40B4-BE49-F238E27FC236}">
                <a16:creationId xmlns:a16="http://schemas.microsoft.com/office/drawing/2014/main" id="{7BA2D166-0CAD-DD40-0C4B-01E3D1C96994}"/>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sp>
        <p:nvSpPr>
          <p:cNvPr id="42" name="Cloud 41">
            <a:extLst>
              <a:ext uri="{FF2B5EF4-FFF2-40B4-BE49-F238E27FC236}">
                <a16:creationId xmlns:a16="http://schemas.microsoft.com/office/drawing/2014/main" id="{4BD7B8C0-B99E-0D6B-F8E0-919BAD26518B}"/>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cxnSp>
        <p:nvCxnSpPr>
          <p:cNvPr id="43" name="Straight Arrow Connector 42">
            <a:extLst>
              <a:ext uri="{FF2B5EF4-FFF2-40B4-BE49-F238E27FC236}">
                <a16:creationId xmlns:a16="http://schemas.microsoft.com/office/drawing/2014/main" id="{BC21E867-0DC8-76A4-8E93-F255794AAD04}"/>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0EF69C-85E4-C929-0065-B54B0ECD98EA}"/>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743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4687-035C-4BDF-85ED-AA65DC4E90F0}"/>
              </a:ext>
            </a:extLst>
          </p:cNvPr>
          <p:cNvSpPr>
            <a:spLocks noGrp="1"/>
          </p:cNvSpPr>
          <p:nvPr>
            <p:ph type="title"/>
          </p:nvPr>
        </p:nvSpPr>
        <p:spPr/>
        <p:txBody>
          <a:bodyPr/>
          <a:lstStyle/>
          <a:p>
            <a:r>
              <a:rPr lang="en-US" dirty="0"/>
              <a:t>React best practices</a:t>
            </a:r>
          </a:p>
        </p:txBody>
      </p:sp>
      <p:sp>
        <p:nvSpPr>
          <p:cNvPr id="3" name="Content Placeholder 2">
            <a:extLst>
              <a:ext uri="{FF2B5EF4-FFF2-40B4-BE49-F238E27FC236}">
                <a16:creationId xmlns:a16="http://schemas.microsoft.com/office/drawing/2014/main" id="{4A9136BB-F548-41CC-B476-487848C95F97}"/>
              </a:ext>
            </a:extLst>
          </p:cNvPr>
          <p:cNvSpPr>
            <a:spLocks noGrp="1"/>
          </p:cNvSpPr>
          <p:nvPr>
            <p:ph idx="1"/>
          </p:nvPr>
        </p:nvSpPr>
        <p:spPr/>
        <p:txBody>
          <a:bodyPr>
            <a:normAutofit lnSpcReduction="10000"/>
          </a:bodyPr>
          <a:lstStyle/>
          <a:p>
            <a:r>
              <a:rPr lang="en-US" dirty="0"/>
              <a:t>Keep components small and function-specific</a:t>
            </a:r>
          </a:p>
          <a:p>
            <a:r>
              <a:rPr lang="en-US" dirty="0"/>
              <a:t>Reusability is important, so keep creation of new components to the minimum required</a:t>
            </a:r>
          </a:p>
          <a:p>
            <a:r>
              <a:rPr lang="en-US" dirty="0"/>
              <a:t>Consolidate duplicate code – DRY your code</a:t>
            </a:r>
          </a:p>
          <a:p>
            <a:r>
              <a:rPr lang="en-US" dirty="0"/>
              <a:t>Put CSS in JavaScript</a:t>
            </a:r>
          </a:p>
          <a:p>
            <a:r>
              <a:rPr lang="en-US" dirty="0"/>
              <a:t>Name the component after the function</a:t>
            </a:r>
          </a:p>
          <a:p>
            <a:r>
              <a:rPr lang="en-US" dirty="0"/>
              <a:t>Separate stateful aspects from rendering</a:t>
            </a:r>
          </a:p>
          <a:p>
            <a:r>
              <a:rPr lang="en-US" dirty="0"/>
              <a:t>Prefer </a:t>
            </a:r>
            <a:r>
              <a:rPr lang="en-US" dirty="0" err="1"/>
              <a:t>Immutation</a:t>
            </a:r>
            <a:r>
              <a:rPr lang="en-US" dirty="0"/>
              <a:t> over Mutation of Data</a:t>
            </a:r>
          </a:p>
          <a:p>
            <a:r>
              <a:rPr lang="en-US" dirty="0"/>
              <a:t>Prefer to write Pure Function</a:t>
            </a:r>
          </a:p>
        </p:txBody>
      </p:sp>
    </p:spTree>
    <p:extLst>
      <p:ext uri="{BB962C8B-B14F-4D97-AF65-F5344CB8AC3E}">
        <p14:creationId xmlns:p14="http://schemas.microsoft.com/office/powerpoint/2010/main" val="716795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5884-95ED-4571-8E60-B874A25CD557}"/>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A38246DB-683B-4A50-AE6D-CC398253C23B}"/>
              </a:ext>
            </a:extLst>
          </p:cNvPr>
          <p:cNvSpPr>
            <a:spLocks noGrp="1"/>
          </p:cNvSpPr>
          <p:nvPr>
            <p:ph idx="1"/>
          </p:nvPr>
        </p:nvSpPr>
        <p:spPr>
          <a:xfrm>
            <a:off x="838200" y="1800687"/>
            <a:ext cx="10515600" cy="4351338"/>
          </a:xfrm>
        </p:spPr>
        <p:txBody>
          <a:bodyPr/>
          <a:lstStyle/>
          <a:p>
            <a:r>
              <a:rPr lang="en-IN" dirty="0"/>
              <a:t>Install Node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VS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p:txBody>
      </p:sp>
    </p:spTree>
    <p:extLst>
      <p:ext uri="{BB962C8B-B14F-4D97-AF65-F5344CB8AC3E}">
        <p14:creationId xmlns:p14="http://schemas.microsoft.com/office/powerpoint/2010/main" val="214777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Assignment / Practice</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(Day4) and create a CRUD application using fetch-interceptor</a:t>
            </a:r>
          </a:p>
          <a:p>
            <a:r>
              <a:rPr lang="en-US" dirty="0"/>
              <a:t>Complete the CRUD application using only Functional Components with Hooks.</a:t>
            </a:r>
          </a:p>
          <a:p>
            <a:r>
              <a:rPr lang="en-US" dirty="0"/>
              <a:t>Change Router from v5 to v6, in Redux application</a:t>
            </a:r>
          </a:p>
        </p:txBody>
      </p:sp>
    </p:spTree>
    <p:extLst>
      <p:ext uri="{BB962C8B-B14F-4D97-AF65-F5344CB8AC3E}">
        <p14:creationId xmlns:p14="http://schemas.microsoft.com/office/powerpoint/2010/main" val="41822153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D717-5E04-7997-AD07-A01A7FD0C00E}"/>
              </a:ext>
            </a:extLst>
          </p:cNvPr>
          <p:cNvSpPr>
            <a:spLocks noGrp="1"/>
          </p:cNvSpPr>
          <p:nvPr>
            <p:ph type="title"/>
          </p:nvPr>
        </p:nvSpPr>
        <p:spPr/>
        <p:txBody>
          <a:bodyPr/>
          <a:lstStyle/>
          <a:p>
            <a:r>
              <a:rPr lang="en-IN" dirty="0"/>
              <a:t>Babel</a:t>
            </a:r>
          </a:p>
        </p:txBody>
      </p:sp>
      <p:sp>
        <p:nvSpPr>
          <p:cNvPr id="3" name="Content Placeholder 2">
            <a:extLst>
              <a:ext uri="{FF2B5EF4-FFF2-40B4-BE49-F238E27FC236}">
                <a16:creationId xmlns:a16="http://schemas.microsoft.com/office/drawing/2014/main" id="{B04A73C4-E7F3-6D8D-EDF8-673567A5597A}"/>
              </a:ext>
            </a:extLst>
          </p:cNvPr>
          <p:cNvSpPr>
            <a:spLocks noGrp="1"/>
          </p:cNvSpPr>
          <p:nvPr>
            <p:ph idx="1"/>
          </p:nvPr>
        </p:nvSpPr>
        <p:spPr/>
        <p:txBody>
          <a:bodyPr>
            <a:normAutofit/>
          </a:bodyPr>
          <a:lstStyle/>
          <a:p>
            <a:r>
              <a:rPr lang="en-US" dirty="0"/>
              <a:t>Babel is a JavaScript compiler.</a:t>
            </a:r>
          </a:p>
          <a:p>
            <a:r>
              <a:rPr lang="en-US" dirty="0"/>
              <a:t>Babel is a toolchain that is mainly used to convert ECMAScript 2015+ code into a backwards compatible version of JavaScript in current and older browsers or environments. </a:t>
            </a:r>
          </a:p>
          <a:p>
            <a:r>
              <a:rPr lang="en-US" dirty="0"/>
              <a:t>Here are the main things Babel can do for you:</a:t>
            </a:r>
          </a:p>
          <a:p>
            <a:pPr lvl="1"/>
            <a:r>
              <a:rPr lang="en-US" dirty="0"/>
              <a:t>Transform syntax</a:t>
            </a:r>
          </a:p>
          <a:p>
            <a:pPr lvl="1"/>
            <a:r>
              <a:rPr lang="en-US" dirty="0" err="1"/>
              <a:t>Polyfill</a:t>
            </a:r>
            <a:r>
              <a:rPr lang="en-US" dirty="0"/>
              <a:t> features that are missing in your target environment (through a third-party </a:t>
            </a:r>
            <a:r>
              <a:rPr lang="en-US" dirty="0" err="1"/>
              <a:t>polyfill</a:t>
            </a:r>
            <a:r>
              <a:rPr lang="en-US" dirty="0"/>
              <a:t> such as core-</a:t>
            </a:r>
            <a:r>
              <a:rPr lang="en-US" dirty="0" err="1"/>
              <a:t>js</a:t>
            </a:r>
            <a:r>
              <a:rPr lang="en-US" dirty="0"/>
              <a:t>)</a:t>
            </a:r>
          </a:p>
          <a:p>
            <a:pPr lvl="1"/>
            <a:r>
              <a:rPr lang="en-US" dirty="0"/>
              <a:t>Source code transformations (</a:t>
            </a:r>
            <a:r>
              <a:rPr lang="en-US" dirty="0" err="1"/>
              <a:t>codemods</a:t>
            </a:r>
            <a:r>
              <a:rPr lang="en-US" dirty="0"/>
              <a:t>)</a:t>
            </a:r>
            <a:endParaRPr lang="en-IN" dirty="0"/>
          </a:p>
        </p:txBody>
      </p:sp>
    </p:spTree>
    <p:extLst>
      <p:ext uri="{BB962C8B-B14F-4D97-AF65-F5344CB8AC3E}">
        <p14:creationId xmlns:p14="http://schemas.microsoft.com/office/powerpoint/2010/main" val="420599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F92-1E84-F188-7C0E-EE40D42100B8}"/>
              </a:ext>
            </a:extLst>
          </p:cNvPr>
          <p:cNvSpPr>
            <a:spLocks noGrp="1"/>
          </p:cNvSpPr>
          <p:nvPr>
            <p:ph type="title"/>
          </p:nvPr>
        </p:nvSpPr>
        <p:spPr/>
        <p:txBody>
          <a:bodyPr/>
          <a:lstStyle/>
          <a:p>
            <a:r>
              <a:rPr lang="en-US" dirty="0"/>
              <a:t>Steps to run the application</a:t>
            </a:r>
            <a:endParaRPr lang="en-IN" dirty="0"/>
          </a:p>
        </p:txBody>
      </p:sp>
      <p:sp>
        <p:nvSpPr>
          <p:cNvPr id="3" name="Content Placeholder 2">
            <a:extLst>
              <a:ext uri="{FF2B5EF4-FFF2-40B4-BE49-F238E27FC236}">
                <a16:creationId xmlns:a16="http://schemas.microsoft.com/office/drawing/2014/main" id="{F14C3681-7541-31B3-3231-0E808AB6D855}"/>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Compile the code</a:t>
            </a:r>
          </a:p>
          <a:p>
            <a:pPr lvl="1"/>
            <a:r>
              <a:rPr lang="en-US" dirty="0" err="1"/>
              <a:t>npx</a:t>
            </a:r>
            <a:r>
              <a:rPr lang="en-US" dirty="0"/>
              <a:t> babel </a:t>
            </a:r>
            <a:r>
              <a:rPr lang="en-US" dirty="0" err="1"/>
              <a:t>src</a:t>
            </a:r>
            <a:r>
              <a:rPr lang="en-US" dirty="0"/>
              <a:t> --out-</a:t>
            </a:r>
            <a:r>
              <a:rPr lang="en-US" dirty="0" err="1"/>
              <a:t>dir</a:t>
            </a:r>
            <a:r>
              <a:rPr lang="en-US" dirty="0"/>
              <a:t> output</a:t>
            </a:r>
          </a:p>
          <a:p>
            <a:r>
              <a:rPr lang="en-US" dirty="0"/>
              <a:t>Once the installation completes, run</a:t>
            </a:r>
          </a:p>
          <a:p>
            <a:pPr lvl="1"/>
            <a:r>
              <a:rPr lang="en-IN" dirty="0"/>
              <a:t>node output/main.js</a:t>
            </a:r>
          </a:p>
        </p:txBody>
      </p:sp>
    </p:spTree>
    <p:extLst>
      <p:ext uri="{BB962C8B-B14F-4D97-AF65-F5344CB8AC3E}">
        <p14:creationId xmlns:p14="http://schemas.microsoft.com/office/powerpoint/2010/main" val="2486061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FAFA-9071-78C8-9B41-8E5241550FBE}"/>
              </a:ext>
            </a:extLst>
          </p:cNvPr>
          <p:cNvSpPr>
            <a:spLocks noGrp="1"/>
          </p:cNvSpPr>
          <p:nvPr>
            <p:ph type="title"/>
          </p:nvPr>
        </p:nvSpPr>
        <p:spPr/>
        <p:txBody>
          <a:bodyPr/>
          <a:lstStyle/>
          <a:p>
            <a:r>
              <a:rPr lang="en-US" dirty="0"/>
              <a:t>To Install in new Project</a:t>
            </a:r>
            <a:endParaRPr lang="en-IN" dirty="0"/>
          </a:p>
        </p:txBody>
      </p:sp>
      <p:sp>
        <p:nvSpPr>
          <p:cNvPr id="3" name="Content Placeholder 2">
            <a:extLst>
              <a:ext uri="{FF2B5EF4-FFF2-40B4-BE49-F238E27FC236}">
                <a16:creationId xmlns:a16="http://schemas.microsoft.com/office/drawing/2014/main" id="{C9C682C6-FD3A-5364-CB46-82D8C320C6B5}"/>
              </a:ext>
            </a:extLst>
          </p:cNvPr>
          <p:cNvSpPr>
            <a:spLocks noGrp="1"/>
          </p:cNvSpPr>
          <p:nvPr>
            <p:ph idx="1"/>
          </p:nvPr>
        </p:nvSpPr>
        <p:spPr/>
        <p:txBody>
          <a:bodyPr/>
          <a:lstStyle/>
          <a:p>
            <a:r>
              <a:rPr lang="en-IN" dirty="0" err="1"/>
              <a:t>npm</a:t>
            </a:r>
            <a:r>
              <a:rPr lang="en-IN" dirty="0"/>
              <a:t> </a:t>
            </a:r>
            <a:r>
              <a:rPr lang="en-IN" dirty="0" err="1"/>
              <a:t>init</a:t>
            </a:r>
            <a:r>
              <a:rPr lang="en-IN" dirty="0"/>
              <a:t> -y</a:t>
            </a:r>
          </a:p>
          <a:p>
            <a:r>
              <a:rPr lang="en-IN" dirty="0" err="1"/>
              <a:t>npm</a:t>
            </a:r>
            <a:r>
              <a:rPr lang="en-IN" dirty="0"/>
              <a:t> </a:t>
            </a:r>
            <a:r>
              <a:rPr lang="en-IN" dirty="0" err="1"/>
              <a:t>i</a:t>
            </a:r>
            <a:r>
              <a:rPr lang="en-IN" dirty="0"/>
              <a:t> -D @babel/core @babel/preset-env @babel/cli</a:t>
            </a:r>
          </a:p>
          <a:p>
            <a:r>
              <a:rPr lang="en-IN" dirty="0" err="1"/>
              <a:t>npm</a:t>
            </a:r>
            <a:r>
              <a:rPr lang="en-IN" dirty="0"/>
              <a:t> </a:t>
            </a:r>
            <a:r>
              <a:rPr lang="en-IN" dirty="0" err="1"/>
              <a:t>i</a:t>
            </a:r>
            <a:r>
              <a:rPr lang="en-IN" dirty="0"/>
              <a:t> core-</a:t>
            </a:r>
            <a:r>
              <a:rPr lang="en-IN" dirty="0" err="1"/>
              <a:t>js</a:t>
            </a:r>
            <a:endParaRPr lang="en-IN" dirty="0"/>
          </a:p>
          <a:p>
            <a:r>
              <a:rPr lang="en-IN" dirty="0"/>
              <a:t>Create </a:t>
            </a:r>
            <a:r>
              <a:rPr lang="en-IN" dirty="0" err="1"/>
              <a:t>babel.config.json</a:t>
            </a:r>
            <a:r>
              <a:rPr lang="en-IN" dirty="0"/>
              <a:t> file with configuration</a:t>
            </a:r>
          </a:p>
          <a:p>
            <a:r>
              <a:rPr lang="en-IN" dirty="0"/>
              <a:t>To Compile</a:t>
            </a:r>
          </a:p>
          <a:p>
            <a:pPr lvl="1"/>
            <a:r>
              <a:rPr lang="en-IN" dirty="0" err="1"/>
              <a:t>npx</a:t>
            </a:r>
            <a:r>
              <a:rPr lang="en-IN" dirty="0"/>
              <a:t> babel --version</a:t>
            </a:r>
          </a:p>
          <a:p>
            <a:pPr lvl="1"/>
            <a:r>
              <a:rPr lang="en-IN" dirty="0" err="1"/>
              <a:t>npx</a:t>
            </a:r>
            <a:r>
              <a:rPr lang="en-IN" dirty="0"/>
              <a:t> babel </a:t>
            </a:r>
            <a:r>
              <a:rPr lang="en-IN" dirty="0" err="1"/>
              <a:t>src</a:t>
            </a:r>
            <a:r>
              <a:rPr lang="en-IN" dirty="0"/>
              <a:t> --out-</a:t>
            </a:r>
            <a:r>
              <a:rPr lang="en-IN" dirty="0" err="1"/>
              <a:t>dir</a:t>
            </a:r>
            <a:r>
              <a:rPr lang="en-IN" dirty="0"/>
              <a:t> output</a:t>
            </a:r>
          </a:p>
        </p:txBody>
      </p:sp>
    </p:spTree>
    <p:extLst>
      <p:ext uri="{BB962C8B-B14F-4D97-AF65-F5344CB8AC3E}">
        <p14:creationId xmlns:p14="http://schemas.microsoft.com/office/powerpoint/2010/main" val="355849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477-B4CB-4796-B642-B92098244A88}"/>
              </a:ext>
            </a:extLst>
          </p:cNvPr>
          <p:cNvSpPr>
            <a:spLocks noGrp="1"/>
          </p:cNvSpPr>
          <p:nvPr>
            <p:ph type="title"/>
          </p:nvPr>
        </p:nvSpPr>
        <p:spPr/>
        <p:txBody>
          <a:bodyPr/>
          <a:lstStyle/>
          <a:p>
            <a:r>
              <a:rPr lang="en-IN" dirty="0"/>
              <a:t>Build Tools</a:t>
            </a:r>
            <a:endParaRPr lang="en-US" dirty="0"/>
          </a:p>
        </p:txBody>
      </p:sp>
      <p:sp>
        <p:nvSpPr>
          <p:cNvPr id="3" name="Content Placeholder 2">
            <a:extLst>
              <a:ext uri="{FF2B5EF4-FFF2-40B4-BE49-F238E27FC236}">
                <a16:creationId xmlns:a16="http://schemas.microsoft.com/office/drawing/2014/main" id="{2041B854-E941-442F-BCFC-BDC1F7F4FC04}"/>
              </a:ext>
            </a:extLst>
          </p:cNvPr>
          <p:cNvSpPr>
            <a:spLocks noGrp="1"/>
          </p:cNvSpPr>
          <p:nvPr>
            <p:ph idx="1"/>
          </p:nvPr>
        </p:nvSpPr>
        <p:spPr/>
        <p:txBody>
          <a:bodyPr>
            <a:normAutofit/>
          </a:bodyPr>
          <a:lstStyle/>
          <a:p>
            <a:r>
              <a:rPr lang="en-US" dirty="0"/>
              <a:t>Build Tools are utilities that help automate the transformation and bundling of your code into a single file. Most JavaScript projects use these build tools to automate the build process.</a:t>
            </a:r>
          </a:p>
          <a:p>
            <a:r>
              <a:rPr lang="en-US" dirty="0"/>
              <a:t>There are several common build tools available that can be integrated with Babel. </a:t>
            </a:r>
          </a:p>
          <a:p>
            <a:r>
              <a:rPr lang="en-US" dirty="0"/>
              <a:t>Some of the tools are:</a:t>
            </a:r>
          </a:p>
          <a:p>
            <a:pPr lvl="1"/>
            <a:r>
              <a:rPr lang="en-US" dirty="0" err="1"/>
              <a:t>Browserify</a:t>
            </a:r>
            <a:endParaRPr lang="en-US" dirty="0"/>
          </a:p>
          <a:p>
            <a:pPr lvl="1"/>
            <a:r>
              <a:rPr lang="en-US" dirty="0"/>
              <a:t>Grunt</a:t>
            </a:r>
          </a:p>
          <a:p>
            <a:pPr lvl="1"/>
            <a:r>
              <a:rPr lang="en-US" dirty="0"/>
              <a:t>Gulp</a:t>
            </a:r>
          </a:p>
          <a:p>
            <a:pPr lvl="1"/>
            <a:r>
              <a:rPr lang="en-US" b="1" dirty="0"/>
              <a:t>Webpack</a:t>
            </a:r>
          </a:p>
        </p:txBody>
      </p:sp>
    </p:spTree>
    <p:extLst>
      <p:ext uri="{BB962C8B-B14F-4D97-AF65-F5344CB8AC3E}">
        <p14:creationId xmlns:p14="http://schemas.microsoft.com/office/powerpoint/2010/main" val="97221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C5143-A26B-5C39-4F4D-99FFE1EB54DE}"/>
              </a:ext>
            </a:extLst>
          </p:cNvPr>
          <p:cNvSpPr>
            <a:spLocks noGrp="1"/>
          </p:cNvSpPr>
          <p:nvPr>
            <p:ph type="title"/>
          </p:nvPr>
        </p:nvSpPr>
        <p:spPr/>
        <p:txBody>
          <a:bodyPr/>
          <a:lstStyle/>
          <a:p>
            <a:r>
              <a:rPr lang="en-IN" dirty="0"/>
              <a:t>Webpack</a:t>
            </a:r>
          </a:p>
        </p:txBody>
      </p:sp>
      <p:sp>
        <p:nvSpPr>
          <p:cNvPr id="3" name="Content Placeholder 2">
            <a:extLst>
              <a:ext uri="{FF2B5EF4-FFF2-40B4-BE49-F238E27FC236}">
                <a16:creationId xmlns:a16="http://schemas.microsoft.com/office/drawing/2014/main" id="{9851C137-29DB-8D9E-1792-5408D7F9A838}"/>
              </a:ext>
            </a:extLst>
          </p:cNvPr>
          <p:cNvSpPr>
            <a:spLocks noGrp="1"/>
          </p:cNvSpPr>
          <p:nvPr>
            <p:ph idx="1"/>
          </p:nvPr>
        </p:nvSpPr>
        <p:spPr/>
        <p:txBody>
          <a:bodyPr>
            <a:normAutofit lnSpcReduction="10000"/>
          </a:bodyPr>
          <a:lstStyle/>
          <a:p>
            <a:r>
              <a:rPr lang="en-US" dirty="0"/>
              <a:t>We need a module bundler like Webpack to resolve dependencies.</a:t>
            </a:r>
          </a:p>
          <a:p>
            <a:r>
              <a:rPr lang="en-US" dirty="0"/>
              <a:t>Webpack can understand the relationships between multiple files and "resolve" them in a process called dependency resolution. </a:t>
            </a:r>
          </a:p>
          <a:p>
            <a:r>
              <a:rPr lang="en-US" dirty="0"/>
              <a:t>Dependency resolution doesn't just which files are needed but the order they are required in since any dependency can rely on another.</a:t>
            </a:r>
          </a:p>
          <a:p>
            <a:r>
              <a:rPr lang="en-US" dirty="0"/>
              <a:t>Webpack Dev Server:</a:t>
            </a:r>
          </a:p>
          <a:p>
            <a:pPr lvl="1"/>
            <a:r>
              <a:rPr lang="en-US" dirty="0"/>
              <a:t>A NodeJS server and its purpose is to propagate changes from your webpack bundle to your browser during the development of your app</a:t>
            </a:r>
          </a:p>
          <a:p>
            <a:r>
              <a:rPr lang="en-US" dirty="0"/>
              <a:t>Hot Module Reloading: </a:t>
            </a:r>
          </a:p>
          <a:p>
            <a:pPr lvl="1"/>
            <a:r>
              <a:rPr lang="en-US" dirty="0"/>
              <a:t>This feature allows the app to continue running in its current state whilst the parts you are changing can be swapped out live.</a:t>
            </a:r>
          </a:p>
        </p:txBody>
      </p:sp>
    </p:spTree>
    <p:extLst>
      <p:ext uri="{BB962C8B-B14F-4D97-AF65-F5344CB8AC3E}">
        <p14:creationId xmlns:p14="http://schemas.microsoft.com/office/powerpoint/2010/main" val="255003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5811EE-136A-A140-B431-98E75A5621DF}"/>
              </a:ext>
            </a:extLst>
          </p:cNvPr>
          <p:cNvSpPr/>
          <p:nvPr/>
        </p:nvSpPr>
        <p:spPr>
          <a:xfrm>
            <a:off x="8440157" y="184396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3" name="Group 2">
            <a:extLst>
              <a:ext uri="{FF2B5EF4-FFF2-40B4-BE49-F238E27FC236}">
                <a16:creationId xmlns:a16="http://schemas.microsoft.com/office/drawing/2014/main" id="{B5484223-1A12-C302-8EE3-16E561EBE97C}"/>
              </a:ext>
            </a:extLst>
          </p:cNvPr>
          <p:cNvGrpSpPr/>
          <p:nvPr/>
        </p:nvGrpSpPr>
        <p:grpSpPr>
          <a:xfrm>
            <a:off x="8583679" y="2407938"/>
            <a:ext cx="1262108" cy="898124"/>
            <a:chOff x="8762260" y="1677880"/>
            <a:chExt cx="1262108" cy="898124"/>
          </a:xfrm>
        </p:grpSpPr>
        <p:sp>
          <p:nvSpPr>
            <p:cNvPr id="4" name="Rectangle: Rounded Corners 3">
              <a:extLst>
                <a:ext uri="{FF2B5EF4-FFF2-40B4-BE49-F238E27FC236}">
                  <a16:creationId xmlns:a16="http://schemas.microsoft.com/office/drawing/2014/main" id="{12334878-ECF2-11D1-8787-44DC45DB91A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372ACBA7-0F22-6314-8567-D5A0F7F447B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6" name="Group 5">
            <a:extLst>
              <a:ext uri="{FF2B5EF4-FFF2-40B4-BE49-F238E27FC236}">
                <a16:creationId xmlns:a16="http://schemas.microsoft.com/office/drawing/2014/main" id="{8C50A26A-DC05-0E6C-9AB5-79E17C3CCFBB}"/>
              </a:ext>
            </a:extLst>
          </p:cNvPr>
          <p:cNvGrpSpPr/>
          <p:nvPr/>
        </p:nvGrpSpPr>
        <p:grpSpPr>
          <a:xfrm>
            <a:off x="9966646" y="2420801"/>
            <a:ext cx="1262108" cy="898124"/>
            <a:chOff x="8762260" y="1677880"/>
            <a:chExt cx="1262108" cy="898124"/>
          </a:xfrm>
        </p:grpSpPr>
        <p:sp>
          <p:nvSpPr>
            <p:cNvPr id="7" name="Rectangle: Rounded Corners 6">
              <a:extLst>
                <a:ext uri="{FF2B5EF4-FFF2-40B4-BE49-F238E27FC236}">
                  <a16:creationId xmlns:a16="http://schemas.microsoft.com/office/drawing/2014/main" id="{1F99F300-AEFD-BC32-F413-3B3D5C47A40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624EB20-74E9-A5F4-40A5-858A41235C1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9" name="Rectangle 8">
            <a:extLst>
              <a:ext uri="{FF2B5EF4-FFF2-40B4-BE49-F238E27FC236}">
                <a16:creationId xmlns:a16="http://schemas.microsoft.com/office/drawing/2014/main" id="{136FC67F-A5B9-D8C1-F644-616982A11E6C}"/>
              </a:ext>
            </a:extLst>
          </p:cNvPr>
          <p:cNvSpPr/>
          <p:nvPr/>
        </p:nvSpPr>
        <p:spPr>
          <a:xfrm>
            <a:off x="945225" y="184396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0" name="Straight Arrow Connector 9">
            <a:extLst>
              <a:ext uri="{FF2B5EF4-FFF2-40B4-BE49-F238E27FC236}">
                <a16:creationId xmlns:a16="http://schemas.microsoft.com/office/drawing/2014/main" id="{5393F42C-B32F-A737-E6AB-D086D709DAE4}"/>
              </a:ext>
            </a:extLst>
          </p:cNvPr>
          <p:cNvCxnSpPr>
            <a:cxnSpLocks/>
          </p:cNvCxnSpPr>
          <p:nvPr/>
        </p:nvCxnSpPr>
        <p:spPr>
          <a:xfrm>
            <a:off x="4150064" y="240793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451A7A-0A52-CE21-EA04-E518987433D9}"/>
              </a:ext>
            </a:extLst>
          </p:cNvPr>
          <p:cNvSpPr txBox="1"/>
          <p:nvPr/>
        </p:nvSpPr>
        <p:spPr>
          <a:xfrm>
            <a:off x="5499470" y="2051469"/>
            <a:ext cx="1266629" cy="369332"/>
          </a:xfrm>
          <a:prstGeom prst="rect">
            <a:avLst/>
          </a:prstGeom>
          <a:noFill/>
        </p:spPr>
        <p:txBody>
          <a:bodyPr wrap="none" rtlCol="0">
            <a:spAutoFit/>
          </a:bodyPr>
          <a:lstStyle/>
          <a:p>
            <a:r>
              <a:rPr lang="en-IN" dirty="0"/>
              <a:t>HTTP + URL</a:t>
            </a:r>
          </a:p>
        </p:txBody>
      </p:sp>
      <p:cxnSp>
        <p:nvCxnSpPr>
          <p:cNvPr id="12" name="Straight Arrow Connector 11">
            <a:extLst>
              <a:ext uri="{FF2B5EF4-FFF2-40B4-BE49-F238E27FC236}">
                <a16:creationId xmlns:a16="http://schemas.microsoft.com/office/drawing/2014/main" id="{6AC904BD-3124-CCAF-9024-0ECF39B4E6BB}"/>
              </a:ext>
            </a:extLst>
          </p:cNvPr>
          <p:cNvCxnSpPr/>
          <p:nvPr/>
        </p:nvCxnSpPr>
        <p:spPr>
          <a:xfrm flipH="1">
            <a:off x="4150064" y="280299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E31E4F-DC2A-712A-FDD9-89A5999B9059}"/>
              </a:ext>
            </a:extLst>
          </p:cNvPr>
          <p:cNvSpPr/>
          <p:nvPr/>
        </p:nvSpPr>
        <p:spPr>
          <a:xfrm>
            <a:off x="5499470" y="2815856"/>
            <a:ext cx="1345240" cy="369332"/>
          </a:xfrm>
          <a:prstGeom prst="rect">
            <a:avLst/>
          </a:prstGeom>
        </p:spPr>
        <p:txBody>
          <a:bodyPr wrap="none">
            <a:spAutoFit/>
          </a:bodyPr>
          <a:lstStyle/>
          <a:p>
            <a:r>
              <a:rPr lang="en-IN"/>
              <a:t>HTML + CSS </a:t>
            </a:r>
          </a:p>
        </p:txBody>
      </p:sp>
      <p:sp>
        <p:nvSpPr>
          <p:cNvPr id="14" name="Rectangle: Rounded Corners 13">
            <a:extLst>
              <a:ext uri="{FF2B5EF4-FFF2-40B4-BE49-F238E27FC236}">
                <a16:creationId xmlns:a16="http://schemas.microsoft.com/office/drawing/2014/main" id="{37ABE339-95AE-7790-C9E1-FF6307B9F88A}"/>
              </a:ext>
            </a:extLst>
          </p:cNvPr>
          <p:cNvSpPr/>
          <p:nvPr/>
        </p:nvSpPr>
        <p:spPr>
          <a:xfrm>
            <a:off x="1138112" y="419947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512A7B-CFF5-5A48-8D6B-7F3FDD24A57B}"/>
              </a:ext>
            </a:extLst>
          </p:cNvPr>
          <p:cNvSpPr/>
          <p:nvPr/>
        </p:nvSpPr>
        <p:spPr>
          <a:xfrm>
            <a:off x="945225" y="237549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6" name="Rectangle: Rounded Corners 15">
            <a:extLst>
              <a:ext uri="{FF2B5EF4-FFF2-40B4-BE49-F238E27FC236}">
                <a16:creationId xmlns:a16="http://schemas.microsoft.com/office/drawing/2014/main" id="{66B5AE38-2DF0-3BF7-5EC3-D33539BF35FE}"/>
              </a:ext>
            </a:extLst>
          </p:cNvPr>
          <p:cNvSpPr/>
          <p:nvPr/>
        </p:nvSpPr>
        <p:spPr>
          <a:xfrm>
            <a:off x="1138112"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5F88BB0E-2360-4919-E033-94350C192344}"/>
              </a:ext>
            </a:extLst>
          </p:cNvPr>
          <p:cNvSpPr/>
          <p:nvPr/>
        </p:nvSpPr>
        <p:spPr>
          <a:xfrm>
            <a:off x="2156546"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82F07F01-F449-076D-BE41-1ADB1E3F2C83}"/>
              </a:ext>
            </a:extLst>
          </p:cNvPr>
          <p:cNvSpPr/>
          <p:nvPr/>
        </p:nvSpPr>
        <p:spPr>
          <a:xfrm>
            <a:off x="3169954" y="318518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8CEE6475-BE45-9E34-B947-536F16895F0B}"/>
              </a:ext>
            </a:extLst>
          </p:cNvPr>
          <p:cNvCxnSpPr>
            <a:cxnSpLocks/>
          </p:cNvCxnSpPr>
          <p:nvPr/>
        </p:nvCxnSpPr>
        <p:spPr>
          <a:xfrm>
            <a:off x="4161120" y="455593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6A2A21-EB78-B410-BBE3-18E5B5F4CC75}"/>
              </a:ext>
            </a:extLst>
          </p:cNvPr>
          <p:cNvCxnSpPr/>
          <p:nvPr/>
        </p:nvCxnSpPr>
        <p:spPr>
          <a:xfrm flipH="1">
            <a:off x="4161120" y="495099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9DED05-24C7-99CB-FB25-EFE278B3F292}"/>
              </a:ext>
            </a:extLst>
          </p:cNvPr>
          <p:cNvSpPr txBox="1"/>
          <p:nvPr/>
        </p:nvSpPr>
        <p:spPr>
          <a:xfrm>
            <a:off x="5510526" y="4199470"/>
            <a:ext cx="1266629" cy="369332"/>
          </a:xfrm>
          <a:prstGeom prst="rect">
            <a:avLst/>
          </a:prstGeom>
          <a:noFill/>
        </p:spPr>
        <p:txBody>
          <a:bodyPr wrap="none" rtlCol="0">
            <a:spAutoFit/>
          </a:bodyPr>
          <a:lstStyle/>
          <a:p>
            <a:r>
              <a:rPr lang="en-IN" dirty="0"/>
              <a:t>HTTP + URL</a:t>
            </a:r>
          </a:p>
        </p:txBody>
      </p:sp>
      <p:sp>
        <p:nvSpPr>
          <p:cNvPr id="22" name="Rectangle 21">
            <a:extLst>
              <a:ext uri="{FF2B5EF4-FFF2-40B4-BE49-F238E27FC236}">
                <a16:creationId xmlns:a16="http://schemas.microsoft.com/office/drawing/2014/main" id="{42225954-F224-C356-86AE-13AF37B2B658}"/>
              </a:ext>
            </a:extLst>
          </p:cNvPr>
          <p:cNvSpPr/>
          <p:nvPr/>
        </p:nvSpPr>
        <p:spPr>
          <a:xfrm>
            <a:off x="5510526" y="4963857"/>
            <a:ext cx="1345240" cy="369332"/>
          </a:xfrm>
          <a:prstGeom prst="rect">
            <a:avLst/>
          </a:prstGeom>
        </p:spPr>
        <p:txBody>
          <a:bodyPr wrap="none">
            <a:spAutoFit/>
          </a:bodyPr>
          <a:lstStyle/>
          <a:p>
            <a:r>
              <a:rPr lang="en-IN" dirty="0"/>
              <a:t>HTML + CSS </a:t>
            </a:r>
          </a:p>
        </p:txBody>
      </p:sp>
      <p:grpSp>
        <p:nvGrpSpPr>
          <p:cNvPr id="23" name="Group 22">
            <a:extLst>
              <a:ext uri="{FF2B5EF4-FFF2-40B4-BE49-F238E27FC236}">
                <a16:creationId xmlns:a16="http://schemas.microsoft.com/office/drawing/2014/main" id="{F8D4F347-37F6-292F-37BA-BC8FD38A2C5B}"/>
              </a:ext>
            </a:extLst>
          </p:cNvPr>
          <p:cNvGrpSpPr/>
          <p:nvPr/>
        </p:nvGrpSpPr>
        <p:grpSpPr>
          <a:xfrm>
            <a:off x="4262998" y="5163002"/>
            <a:ext cx="828000" cy="828000"/>
            <a:chOff x="4936328" y="4218830"/>
            <a:chExt cx="828000" cy="828000"/>
          </a:xfrm>
        </p:grpSpPr>
        <p:sp>
          <p:nvSpPr>
            <p:cNvPr id="24" name="Arc 23">
              <a:extLst>
                <a:ext uri="{FF2B5EF4-FFF2-40B4-BE49-F238E27FC236}">
                  <a16:creationId xmlns:a16="http://schemas.microsoft.com/office/drawing/2014/main" id="{88648FBA-66F0-D6E0-5E85-3A41EFB9F5A5}"/>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TextBox 24">
              <a:extLst>
                <a:ext uri="{FF2B5EF4-FFF2-40B4-BE49-F238E27FC236}">
                  <a16:creationId xmlns:a16="http://schemas.microsoft.com/office/drawing/2014/main" id="{463E3CAF-E462-E5D0-EAA2-BC2EBD0F8819}"/>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
        <p:nvSpPr>
          <p:cNvPr id="26" name="Title 25">
            <a:extLst>
              <a:ext uri="{FF2B5EF4-FFF2-40B4-BE49-F238E27FC236}">
                <a16:creationId xmlns:a16="http://schemas.microsoft.com/office/drawing/2014/main" id="{5A084440-E783-2FBD-FF8B-6DCF7B9EE067}"/>
              </a:ext>
            </a:extLst>
          </p:cNvPr>
          <p:cNvSpPr>
            <a:spLocks noGrp="1"/>
          </p:cNvSpPr>
          <p:nvPr>
            <p:ph type="title"/>
          </p:nvPr>
        </p:nvSpPr>
        <p:spPr/>
        <p:txBody>
          <a:bodyPr/>
          <a:lstStyle/>
          <a:p>
            <a:r>
              <a:rPr lang="en-IN" dirty="0"/>
              <a:t>Traditional Websites</a:t>
            </a:r>
          </a:p>
        </p:txBody>
      </p:sp>
    </p:spTree>
    <p:extLst>
      <p:ext uri="{BB962C8B-B14F-4D97-AF65-F5344CB8AC3E}">
        <p14:creationId xmlns:p14="http://schemas.microsoft.com/office/powerpoint/2010/main" val="425022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5C3D-01A5-475C-A4FD-03A04FA7AFE1}"/>
              </a:ext>
            </a:extLst>
          </p:cNvPr>
          <p:cNvSpPr>
            <a:spLocks noGrp="1"/>
          </p:cNvSpPr>
          <p:nvPr>
            <p:ph type="title"/>
          </p:nvPr>
        </p:nvSpPr>
        <p:spPr/>
        <p:txBody>
          <a:bodyPr/>
          <a:lstStyle/>
          <a:p>
            <a:r>
              <a:rPr lang="en-IN" dirty="0"/>
              <a:t>Webpack Configuration</a:t>
            </a:r>
          </a:p>
        </p:txBody>
      </p:sp>
      <p:sp>
        <p:nvSpPr>
          <p:cNvPr id="3" name="Content Placeholder 2">
            <a:extLst>
              <a:ext uri="{FF2B5EF4-FFF2-40B4-BE49-F238E27FC236}">
                <a16:creationId xmlns:a16="http://schemas.microsoft.com/office/drawing/2014/main" id="{3D20A8AD-6330-456E-B47B-313E6731C9DC}"/>
              </a:ext>
            </a:extLst>
          </p:cNvPr>
          <p:cNvSpPr>
            <a:spLocks noGrp="1"/>
          </p:cNvSpPr>
          <p:nvPr>
            <p:ph idx="1"/>
          </p:nvPr>
        </p:nvSpPr>
        <p:spPr/>
        <p:txBody>
          <a:bodyPr/>
          <a:lstStyle/>
          <a:p>
            <a:r>
              <a:rPr lang="en-IN" dirty="0"/>
              <a:t>Entry Point</a:t>
            </a:r>
          </a:p>
          <a:p>
            <a:r>
              <a:rPr lang="en-IN" dirty="0"/>
              <a:t>Extensions</a:t>
            </a:r>
          </a:p>
          <a:p>
            <a:r>
              <a:rPr lang="en-IN" dirty="0"/>
              <a:t>Loaders (Used to pre-process files)</a:t>
            </a:r>
          </a:p>
          <a:p>
            <a:r>
              <a:rPr lang="en-IN" dirty="0"/>
              <a:t>Plugins</a:t>
            </a:r>
          </a:p>
          <a:p>
            <a:r>
              <a:rPr lang="en-IN" dirty="0"/>
              <a:t>Optimization</a:t>
            </a:r>
          </a:p>
          <a:p>
            <a:r>
              <a:rPr lang="en-IN" dirty="0"/>
              <a:t>Output</a:t>
            </a:r>
          </a:p>
        </p:txBody>
      </p:sp>
    </p:spTree>
    <p:extLst>
      <p:ext uri="{BB962C8B-B14F-4D97-AF65-F5344CB8AC3E}">
        <p14:creationId xmlns:p14="http://schemas.microsoft.com/office/powerpoint/2010/main" val="186329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D52BBF-6137-580D-EE2A-FA8386832528}"/>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6D848468-C4EA-48D1-1765-7F3E6F51AEBF}"/>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272C91E-F1F3-1B6A-6FB6-98E8ECF77E09}"/>
              </a:ext>
            </a:extLst>
          </p:cNvPr>
          <p:cNvSpPr txBox="1"/>
          <p:nvPr/>
        </p:nvSpPr>
        <p:spPr>
          <a:xfrm>
            <a:off x="9325850"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sp>
        <p:nvSpPr>
          <p:cNvPr id="7" name="Rectangle 6">
            <a:extLst>
              <a:ext uri="{FF2B5EF4-FFF2-40B4-BE49-F238E27FC236}">
                <a16:creationId xmlns:a16="http://schemas.microsoft.com/office/drawing/2014/main" id="{D7B8766D-6E84-2FC2-080F-2735D907E729}"/>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A085BF34-F018-BF1B-6859-73711D5123E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757B3A6-E763-FBDD-FA4C-3D717085C8FD}"/>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ED6AF3E1-BD14-BCC8-BFD7-BCBD6F547488}"/>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ABE6EE3-BADC-93ED-1FB8-C7023A559A07}"/>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BF2D2946-F8B7-E7BA-EEA2-19E7FAF8AE9C}"/>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64906E03-B127-7CE3-9E03-60D5ED6B403A}"/>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TextBox 13">
            <a:extLst>
              <a:ext uri="{FF2B5EF4-FFF2-40B4-BE49-F238E27FC236}">
                <a16:creationId xmlns:a16="http://schemas.microsoft.com/office/drawing/2014/main" id="{60E93C62-BCEE-27FF-2D2E-1E00EE5751C5}"/>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5" name="Straight Connector 14">
            <a:extLst>
              <a:ext uri="{FF2B5EF4-FFF2-40B4-BE49-F238E27FC236}">
                <a16:creationId xmlns:a16="http://schemas.microsoft.com/office/drawing/2014/main" id="{BEDC9E46-64DA-095E-7D23-57CFFD4EB8A7}"/>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E77775CE-2F25-FCB7-D21F-209561AF67B0}"/>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17" name="TextBox 16">
            <a:extLst>
              <a:ext uri="{FF2B5EF4-FFF2-40B4-BE49-F238E27FC236}">
                <a16:creationId xmlns:a16="http://schemas.microsoft.com/office/drawing/2014/main" id="{800555B1-B9CC-DFE0-ED34-6E312D7A7E56}"/>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sp>
        <p:nvSpPr>
          <p:cNvPr id="18" name="Rectangle 17">
            <a:extLst>
              <a:ext uri="{FF2B5EF4-FFF2-40B4-BE49-F238E27FC236}">
                <a16:creationId xmlns:a16="http://schemas.microsoft.com/office/drawing/2014/main" id="{84F9B802-1FF1-A698-A12F-E1FAA9593B65}"/>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9" name="Straight Arrow Connector 18">
            <a:extLst>
              <a:ext uri="{FF2B5EF4-FFF2-40B4-BE49-F238E27FC236}">
                <a16:creationId xmlns:a16="http://schemas.microsoft.com/office/drawing/2014/main" id="{68E476D4-9698-8AE0-E2A9-EF348827BAB3}"/>
              </a:ext>
            </a:extLst>
          </p:cNvPr>
          <p:cNvCxnSpPr>
            <a:endCxn id="18"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0F653D77-85F9-C452-2185-506E30F3F202}"/>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21" name="Rectangle: Rounded Corners 20">
            <a:extLst>
              <a:ext uri="{FF2B5EF4-FFF2-40B4-BE49-F238E27FC236}">
                <a16:creationId xmlns:a16="http://schemas.microsoft.com/office/drawing/2014/main" id="{F2A6EFD6-FA7C-71B1-CAEC-43AC7508BD8C}"/>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2" name="Straight Arrow Connector 21">
            <a:extLst>
              <a:ext uri="{FF2B5EF4-FFF2-40B4-BE49-F238E27FC236}">
                <a16:creationId xmlns:a16="http://schemas.microsoft.com/office/drawing/2014/main" id="{13C489CE-BE47-ADF0-119D-BFC97E8ECCA5}"/>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536EB4AE-7C3A-3199-6F6A-76CD9878FBCC}"/>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27AEC2ED-4422-5A80-C92F-98D50748D799}"/>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14388D7A-23BD-AF6B-FEB1-8ADCDF8E2B44}"/>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6" name="TextBox 25">
            <a:extLst>
              <a:ext uri="{FF2B5EF4-FFF2-40B4-BE49-F238E27FC236}">
                <a16:creationId xmlns:a16="http://schemas.microsoft.com/office/drawing/2014/main" id="{36644F0F-C8D9-BC86-559F-D3BFFCA1A363}"/>
              </a:ext>
            </a:extLst>
          </p:cNvPr>
          <p:cNvSpPr txBox="1"/>
          <p:nvPr/>
        </p:nvSpPr>
        <p:spPr>
          <a:xfrm>
            <a:off x="3418122" y="1823024"/>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cxnSp>
        <p:nvCxnSpPr>
          <p:cNvPr id="27" name="Straight Connector 26">
            <a:extLst>
              <a:ext uri="{FF2B5EF4-FFF2-40B4-BE49-F238E27FC236}">
                <a16:creationId xmlns:a16="http://schemas.microsoft.com/office/drawing/2014/main" id="{9E543E3A-6DAF-ADED-FBFD-6AB134FE72DB}"/>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E933E0-575D-2915-E6C1-8F3522613261}"/>
              </a:ext>
            </a:extLst>
          </p:cNvPr>
          <p:cNvSpPr txBox="1"/>
          <p:nvPr/>
        </p:nvSpPr>
        <p:spPr>
          <a:xfrm>
            <a:off x="211958" y="166255"/>
            <a:ext cx="2605072" cy="523220"/>
          </a:xfrm>
          <a:prstGeom prst="rect">
            <a:avLst/>
          </a:prstGeom>
          <a:noFill/>
        </p:spPr>
        <p:txBody>
          <a:bodyPr wrap="none" rtlCol="0">
            <a:spAutoFit/>
          </a:bodyPr>
          <a:lstStyle/>
          <a:p>
            <a:r>
              <a:rPr lang="en-IN" sz="2800" b="1" dirty="0"/>
              <a:t>Client Side Build</a:t>
            </a:r>
          </a:p>
        </p:txBody>
      </p:sp>
      <p:sp>
        <p:nvSpPr>
          <p:cNvPr id="29" name="TextBox 28">
            <a:extLst>
              <a:ext uri="{FF2B5EF4-FFF2-40B4-BE49-F238E27FC236}">
                <a16:creationId xmlns:a16="http://schemas.microsoft.com/office/drawing/2014/main" id="{BE9788F9-9380-D997-8F20-4EB8A2DCC7B5}"/>
              </a:ext>
            </a:extLst>
          </p:cNvPr>
          <p:cNvSpPr txBox="1"/>
          <p:nvPr/>
        </p:nvSpPr>
        <p:spPr>
          <a:xfrm>
            <a:off x="241069" y="1130531"/>
            <a:ext cx="2392578" cy="1200329"/>
          </a:xfrm>
          <a:prstGeom prst="rect">
            <a:avLst/>
          </a:prstGeom>
          <a:noFill/>
        </p:spPr>
        <p:txBody>
          <a:bodyPr wrap="none" rtlCol="0">
            <a:spAutoFit/>
          </a:bodyPr>
          <a:lstStyle/>
          <a:p>
            <a:r>
              <a:rPr lang="en-IN" dirty="0"/>
              <a:t>Manual Configuration</a:t>
            </a:r>
          </a:p>
          <a:p>
            <a:pPr>
              <a:tabLst>
                <a:tab pos="182563" algn="l"/>
              </a:tabLst>
            </a:pPr>
            <a:r>
              <a:rPr lang="en-IN" dirty="0"/>
              <a:t>	Learn Node JS</a:t>
            </a:r>
          </a:p>
          <a:p>
            <a:pPr>
              <a:tabLst>
                <a:tab pos="182563" algn="l"/>
              </a:tabLst>
            </a:pPr>
            <a:r>
              <a:rPr lang="en-IN" dirty="0"/>
              <a:t>	Learn Webpack</a:t>
            </a:r>
          </a:p>
          <a:p>
            <a:pPr>
              <a:tabLst>
                <a:tab pos="182563" algn="l"/>
              </a:tabLst>
            </a:pPr>
            <a:r>
              <a:rPr lang="en-IN" dirty="0"/>
              <a:t>	Learn Babel &amp; Config.</a:t>
            </a:r>
          </a:p>
        </p:txBody>
      </p:sp>
      <p:sp>
        <p:nvSpPr>
          <p:cNvPr id="30" name="TextBox 29">
            <a:extLst>
              <a:ext uri="{FF2B5EF4-FFF2-40B4-BE49-F238E27FC236}">
                <a16:creationId xmlns:a16="http://schemas.microsoft.com/office/drawing/2014/main" id="{4402FE60-E50E-4FFF-C8FA-CA1CC09950DB}"/>
              </a:ext>
            </a:extLst>
          </p:cNvPr>
          <p:cNvSpPr txBox="1"/>
          <p:nvPr/>
        </p:nvSpPr>
        <p:spPr>
          <a:xfrm>
            <a:off x="211958" y="2514600"/>
            <a:ext cx="2877198" cy="646331"/>
          </a:xfrm>
          <a:prstGeom prst="rect">
            <a:avLst/>
          </a:prstGeom>
          <a:noFill/>
        </p:spPr>
        <p:txBody>
          <a:bodyPr wrap="none" rtlCol="0">
            <a:spAutoFit/>
          </a:bodyPr>
          <a:lstStyle/>
          <a:p>
            <a:r>
              <a:rPr lang="en-IN" dirty="0"/>
              <a:t>Auto Configuration</a:t>
            </a:r>
          </a:p>
          <a:p>
            <a:pPr>
              <a:tabLst>
                <a:tab pos="182563" algn="l"/>
              </a:tabLst>
            </a:pPr>
            <a:r>
              <a:rPr lang="en-IN" dirty="0"/>
              <a:t>	react-cli (create-react-app)</a:t>
            </a:r>
          </a:p>
        </p:txBody>
      </p:sp>
    </p:spTree>
    <p:extLst>
      <p:ext uri="{BB962C8B-B14F-4D97-AF65-F5344CB8AC3E}">
        <p14:creationId xmlns:p14="http://schemas.microsoft.com/office/powerpoint/2010/main" val="216169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a:p>
            <a:pPr lvl="1"/>
            <a:r>
              <a:rPr lang="en-US" dirty="0" err="1"/>
              <a:t>npm</a:t>
            </a:r>
            <a:r>
              <a:rPr lang="en-US" dirty="0"/>
              <a:t> run build-serve – To create a production build in </a:t>
            </a:r>
            <a:r>
              <a:rPr lang="en-US" dirty="0" err="1"/>
              <a:t>dist</a:t>
            </a:r>
            <a:r>
              <a:rPr lang="en-US" dirty="0"/>
              <a:t> folder and serve it locally </a:t>
            </a:r>
          </a:p>
        </p:txBody>
      </p:sp>
    </p:spTree>
    <p:extLst>
      <p:ext uri="{BB962C8B-B14F-4D97-AF65-F5344CB8AC3E}">
        <p14:creationId xmlns:p14="http://schemas.microsoft.com/office/powerpoint/2010/main" val="104055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251A-B7C0-4F35-8E17-AB525D53A824}"/>
              </a:ext>
            </a:extLst>
          </p:cNvPr>
          <p:cNvSpPr>
            <a:spLocks noGrp="1"/>
          </p:cNvSpPr>
          <p:nvPr>
            <p:ph type="title"/>
          </p:nvPr>
        </p:nvSpPr>
        <p:spPr/>
        <p:txBody>
          <a:bodyPr/>
          <a:lstStyle/>
          <a:p>
            <a:r>
              <a:rPr lang="en-IN" dirty="0"/>
              <a:t>Datatypes</a:t>
            </a:r>
          </a:p>
        </p:txBody>
      </p:sp>
      <p:sp>
        <p:nvSpPr>
          <p:cNvPr id="3" name="Content Placeholder 2">
            <a:extLst>
              <a:ext uri="{FF2B5EF4-FFF2-40B4-BE49-F238E27FC236}">
                <a16:creationId xmlns:a16="http://schemas.microsoft.com/office/drawing/2014/main" id="{85288447-A413-4A3A-860A-394871E8BBC3}"/>
              </a:ext>
            </a:extLst>
          </p:cNvPr>
          <p:cNvSpPr>
            <a:spLocks noGrp="1"/>
          </p:cNvSpPr>
          <p:nvPr>
            <p:ph idx="1"/>
          </p:nvPr>
        </p:nvSpPr>
        <p:spPr/>
        <p:txBody>
          <a:bodyPr/>
          <a:lstStyle/>
          <a:p>
            <a:r>
              <a:rPr lang="en-IN" dirty="0"/>
              <a:t>Primitive Types – Immutable</a:t>
            </a:r>
          </a:p>
          <a:p>
            <a:pPr lvl="1"/>
            <a:r>
              <a:rPr lang="en-IN" dirty="0"/>
              <a:t>Primitive Values</a:t>
            </a:r>
          </a:p>
          <a:p>
            <a:pPr lvl="2"/>
            <a:r>
              <a:rPr lang="en-IN" dirty="0"/>
              <a:t>undefined</a:t>
            </a:r>
          </a:p>
          <a:p>
            <a:pPr lvl="2"/>
            <a:r>
              <a:rPr lang="en-IN" dirty="0"/>
              <a:t>null</a:t>
            </a:r>
          </a:p>
          <a:p>
            <a:pPr lvl="1"/>
            <a:r>
              <a:rPr lang="en-IN" dirty="0"/>
              <a:t>Primitive Datatypes</a:t>
            </a:r>
          </a:p>
          <a:p>
            <a:pPr lvl="2"/>
            <a:r>
              <a:rPr lang="en-IN" dirty="0"/>
              <a:t>string			String()</a:t>
            </a:r>
          </a:p>
          <a:p>
            <a:pPr lvl="2"/>
            <a:r>
              <a:rPr lang="en-IN" dirty="0"/>
              <a:t>number		Number()</a:t>
            </a:r>
          </a:p>
          <a:p>
            <a:pPr lvl="2"/>
            <a:r>
              <a:rPr lang="en-IN" dirty="0" err="1"/>
              <a:t>boolean</a:t>
            </a:r>
            <a:r>
              <a:rPr lang="en-IN" dirty="0"/>
              <a:t>		Boolean()</a:t>
            </a:r>
          </a:p>
          <a:p>
            <a:pPr lvl="2"/>
            <a:r>
              <a:rPr lang="en-IN" dirty="0"/>
              <a:t>symbol		Symbol() – ES6 – </a:t>
            </a:r>
            <a:r>
              <a:rPr lang="en-IN" b="1" dirty="0">
                <a:solidFill>
                  <a:srgbClr val="FF0000"/>
                </a:solidFill>
              </a:rPr>
              <a:t>You cannot use new keyword with Symbol()</a:t>
            </a:r>
          </a:p>
          <a:p>
            <a:r>
              <a:rPr lang="en-IN" dirty="0"/>
              <a:t>Object Types – Mutable</a:t>
            </a:r>
          </a:p>
          <a:p>
            <a:pPr lvl="1"/>
            <a:r>
              <a:rPr lang="en-IN" dirty="0"/>
              <a:t>object			Object()</a:t>
            </a:r>
          </a:p>
        </p:txBody>
      </p:sp>
    </p:spTree>
    <p:extLst>
      <p:ext uri="{BB962C8B-B14F-4D97-AF65-F5344CB8AC3E}">
        <p14:creationId xmlns:p14="http://schemas.microsoft.com/office/powerpoint/2010/main" val="3255217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a:t>JavaScript Engine </a:t>
            </a:r>
            <a:r>
              <a:rPr lang="en-US"/>
              <a:t>handles mutable and immutable objects differently.</a:t>
            </a:r>
          </a:p>
          <a:p>
            <a:r>
              <a:rPr lang="en-US"/>
              <a:t>Immutable are quicker to access than mutable objects.</a:t>
            </a:r>
          </a:p>
          <a:p>
            <a:r>
              <a:rPr lang="en-US"/>
              <a:t>Mutable objects are great to use when you need to change the size of the object, example array, set etc.. </a:t>
            </a:r>
          </a:p>
          <a:p>
            <a:r>
              <a:rPr lang="en-US"/>
              <a:t>Immutable are used when you need to ensure that the object you made will always stay the same.</a:t>
            </a:r>
          </a:p>
          <a:p>
            <a:r>
              <a:rPr lang="en-US"/>
              <a:t>Immutable objects are fundamentally expensive to “change”, because doing so involves creating a copy. </a:t>
            </a:r>
          </a:p>
          <a:p>
            <a:r>
              <a:rPr lang="en-US"/>
              <a:t>Changing mutable objects is cheap.</a:t>
            </a:r>
            <a:endParaRPr lang="en-IN"/>
          </a:p>
        </p:txBody>
      </p:sp>
    </p:spTree>
    <p:extLst>
      <p:ext uri="{BB962C8B-B14F-4D97-AF65-F5344CB8AC3E}">
        <p14:creationId xmlns:p14="http://schemas.microsoft.com/office/powerpoint/2010/main" val="1745736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a:t>Statements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20D-68D5-4A4A-89B0-D167A09F4DE7}"/>
              </a:ext>
            </a:extLst>
          </p:cNvPr>
          <p:cNvSpPr>
            <a:spLocks noGrp="1"/>
          </p:cNvSpPr>
          <p:nvPr>
            <p:ph type="title"/>
          </p:nvPr>
        </p:nvSpPr>
        <p:spPr/>
        <p:txBody>
          <a:bodyPr/>
          <a:lstStyle/>
          <a:p>
            <a:r>
              <a:rPr lang="en-IN"/>
              <a:t>Functions</a:t>
            </a:r>
          </a:p>
        </p:txBody>
      </p:sp>
      <p:sp>
        <p:nvSpPr>
          <p:cNvPr id="3" name="Content Placeholder 2">
            <a:extLst>
              <a:ext uri="{FF2B5EF4-FFF2-40B4-BE49-F238E27FC236}">
                <a16:creationId xmlns:a16="http://schemas.microsoft.com/office/drawing/2014/main" id="{09114C88-A063-49A5-B135-94C20FD410AF}"/>
              </a:ext>
            </a:extLst>
          </p:cNvPr>
          <p:cNvSpPr>
            <a:spLocks noGrp="1"/>
          </p:cNvSpPr>
          <p:nvPr>
            <p:ph idx="1"/>
          </p:nvPr>
        </p:nvSpPr>
        <p:spPr/>
        <p:txBody>
          <a:bodyPr/>
          <a:lstStyle/>
          <a:p>
            <a:r>
              <a:rPr lang="en-IN"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a:p>
            <a:r>
              <a:rPr lang="en-US" dirty="0"/>
              <a:t>return</a:t>
            </a:r>
          </a:p>
          <a:p>
            <a:pPr lvl="1"/>
            <a:r>
              <a:rPr lang="en-US" dirty="0"/>
              <a:t>Specifies the value to be returned by a function.</a:t>
            </a:r>
          </a:p>
        </p:txBody>
      </p:sp>
    </p:spTree>
    <p:extLst>
      <p:ext uri="{BB962C8B-B14F-4D97-AF65-F5344CB8AC3E}">
        <p14:creationId xmlns:p14="http://schemas.microsoft.com/office/powerpoint/2010/main" val="289695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B753-CA20-43D9-B1E7-4ED3D66E9E35}"/>
              </a:ext>
            </a:extLst>
          </p:cNvPr>
          <p:cNvSpPr>
            <a:spLocks noGrp="1"/>
          </p:cNvSpPr>
          <p:nvPr>
            <p:ph type="title"/>
          </p:nvPr>
        </p:nvSpPr>
        <p:spPr/>
        <p:txBody>
          <a:bodyPr/>
          <a:lstStyle/>
          <a:p>
            <a:r>
              <a:rPr lang="en-US" dirty="0"/>
              <a:t>Function Parameters &amp; Arguments</a:t>
            </a:r>
          </a:p>
        </p:txBody>
      </p:sp>
      <p:sp>
        <p:nvSpPr>
          <p:cNvPr id="3" name="Content Placeholder 2">
            <a:extLst>
              <a:ext uri="{FF2B5EF4-FFF2-40B4-BE49-F238E27FC236}">
                <a16:creationId xmlns:a16="http://schemas.microsoft.com/office/drawing/2014/main" id="{CAA1A283-77CD-467F-A9B1-9FB64F0A917B}"/>
              </a:ext>
            </a:extLst>
          </p:cNvPr>
          <p:cNvSpPr>
            <a:spLocks noGrp="1"/>
          </p:cNvSpPr>
          <p:nvPr>
            <p:ph idx="1"/>
          </p:nvPr>
        </p:nvSpPr>
        <p:spPr/>
        <p:txBody>
          <a:bodyPr>
            <a:normAutofit/>
          </a:bodyPr>
          <a:lstStyle/>
          <a:p>
            <a:r>
              <a:rPr lang="en-US" dirty="0"/>
              <a:t>Function </a:t>
            </a:r>
            <a:r>
              <a:rPr lang="en-US" b="1" dirty="0"/>
              <a:t>Parameters</a:t>
            </a:r>
            <a:r>
              <a:rPr lang="en-US" dirty="0"/>
              <a:t> are the names that are define in the function definition and real values passed to the function in function definition are known as </a:t>
            </a:r>
            <a:r>
              <a:rPr lang="en-US" b="1" dirty="0"/>
              <a:t>arguments</a:t>
            </a:r>
            <a:r>
              <a:rPr lang="en-US" dirty="0"/>
              <a:t>.</a:t>
            </a:r>
          </a:p>
          <a:p>
            <a:r>
              <a:rPr lang="en-US" dirty="0"/>
              <a:t>Parameter Rules:</a:t>
            </a:r>
          </a:p>
          <a:p>
            <a:pPr lvl="1"/>
            <a:r>
              <a:rPr lang="en-US" dirty="0"/>
              <a:t>There is no need to specify the data type for parameters in JavaScript function definitions.</a:t>
            </a:r>
          </a:p>
          <a:p>
            <a:pPr lvl="1"/>
            <a:r>
              <a:rPr lang="en-US" dirty="0"/>
              <a:t>It does not perform type checking based on passed in JavaScript function.</a:t>
            </a:r>
          </a:p>
          <a:p>
            <a:pPr lvl="1"/>
            <a:r>
              <a:rPr lang="en-US" dirty="0"/>
              <a:t>It does not check the number of received arguments.</a:t>
            </a:r>
          </a:p>
          <a:p>
            <a:r>
              <a:rPr lang="en-US" dirty="0"/>
              <a:t>If a function is called with missing arguments (less than declared), the missing values are set to undefined.</a:t>
            </a:r>
          </a:p>
        </p:txBody>
      </p:sp>
    </p:spTree>
    <p:extLst>
      <p:ext uri="{BB962C8B-B14F-4D97-AF65-F5344CB8AC3E}">
        <p14:creationId xmlns:p14="http://schemas.microsoft.com/office/powerpoint/2010/main" val="49583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E554-BBFA-4308-B444-B9BD3C09A0D5}"/>
              </a:ext>
            </a:extLst>
          </p:cNvPr>
          <p:cNvSpPr>
            <a:spLocks noGrp="1"/>
          </p:cNvSpPr>
          <p:nvPr>
            <p:ph type="title"/>
          </p:nvPr>
        </p:nvSpPr>
        <p:spPr/>
        <p:txBody>
          <a:bodyPr/>
          <a:lstStyle/>
          <a:p>
            <a:r>
              <a:rPr lang="en-US" dirty="0"/>
              <a:t>The Arguments Object</a:t>
            </a:r>
          </a:p>
        </p:txBody>
      </p:sp>
      <p:sp>
        <p:nvSpPr>
          <p:cNvPr id="3" name="Content Placeholder 2">
            <a:extLst>
              <a:ext uri="{FF2B5EF4-FFF2-40B4-BE49-F238E27FC236}">
                <a16:creationId xmlns:a16="http://schemas.microsoft.com/office/drawing/2014/main" id="{2F93C436-7A03-442F-A4B5-7B12697D9C0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JavaScript functions have a built-in object called the arguments object.</a:t>
            </a:r>
          </a:p>
          <a:p>
            <a:r>
              <a:rPr lang="en-US" b="0" i="0" dirty="0">
                <a:solidFill>
                  <a:srgbClr val="000000"/>
                </a:solidFill>
                <a:effectLst/>
                <a:latin typeface="Segoe UI" panose="020B0502040204020203" pitchFamily="34" charset="0"/>
              </a:rPr>
              <a:t>The argument object contains an array of the arguments used when the function was called (invoked).</a:t>
            </a:r>
          </a:p>
          <a:p>
            <a:r>
              <a:rPr lang="en-US" dirty="0"/>
              <a:t>If a function is called with too many arguments (more than declared), these arguments can be reached using the arguments object.</a:t>
            </a:r>
          </a:p>
        </p:txBody>
      </p:sp>
    </p:spTree>
    <p:extLst>
      <p:ext uri="{BB962C8B-B14F-4D97-AF65-F5344CB8AC3E}">
        <p14:creationId xmlns:p14="http://schemas.microsoft.com/office/powerpoint/2010/main" val="3730346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EA43-1590-4F15-8F6D-CF3ACFA07C0F}"/>
              </a:ext>
            </a:extLst>
          </p:cNvPr>
          <p:cNvSpPr>
            <a:spLocks noGrp="1"/>
          </p:cNvSpPr>
          <p:nvPr>
            <p:ph type="title"/>
          </p:nvPr>
        </p:nvSpPr>
        <p:spPr/>
        <p:txBody>
          <a:bodyPr/>
          <a:lstStyle/>
          <a:p>
            <a:r>
              <a:rPr lang="en-IN" dirty="0"/>
              <a:t>Rest &amp; Spread</a:t>
            </a:r>
            <a:endParaRPr lang="en-US" dirty="0"/>
          </a:p>
        </p:txBody>
      </p:sp>
      <p:sp>
        <p:nvSpPr>
          <p:cNvPr id="3" name="Content Placeholder 2">
            <a:extLst>
              <a:ext uri="{FF2B5EF4-FFF2-40B4-BE49-F238E27FC236}">
                <a16:creationId xmlns:a16="http://schemas.microsoft.com/office/drawing/2014/main" id="{33B25DEF-428A-4A9F-8226-B9935C64B8B7}"/>
              </a:ext>
            </a:extLst>
          </p:cNvPr>
          <p:cNvSpPr>
            <a:spLocks noGrp="1"/>
          </p:cNvSpPr>
          <p:nvPr>
            <p:ph idx="1"/>
          </p:nvPr>
        </p:nvSpPr>
        <p:spPr/>
        <p:txBody>
          <a:bodyPr/>
          <a:lstStyle/>
          <a:p>
            <a:r>
              <a:rPr lang="en-US" dirty="0"/>
              <a:t>The rest operator (…) allows us to call a function with any number of arguments and then access those excess arguments as an array. The rest operator also allows us in </a:t>
            </a:r>
            <a:r>
              <a:rPr lang="en-US" dirty="0" err="1"/>
              <a:t>destructuring</a:t>
            </a:r>
            <a:r>
              <a:rPr lang="en-US" dirty="0"/>
              <a:t> array or objects.</a:t>
            </a:r>
          </a:p>
          <a:p>
            <a:r>
              <a:rPr lang="en-US" dirty="0"/>
              <a:t>The spread operator (…) allows us to expand an </a:t>
            </a:r>
            <a:r>
              <a:rPr lang="en-US" dirty="0" err="1"/>
              <a:t>iterable</a:t>
            </a:r>
            <a:r>
              <a:rPr lang="en-US" dirty="0"/>
              <a:t> like array into its individual elements.</a:t>
            </a:r>
          </a:p>
        </p:txBody>
      </p:sp>
    </p:spTree>
    <p:extLst>
      <p:ext uri="{BB962C8B-B14F-4D97-AF65-F5344CB8AC3E}">
        <p14:creationId xmlns:p14="http://schemas.microsoft.com/office/powerpoint/2010/main" val="72950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F8048-07F6-F8F8-496F-C18977F045B8}"/>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3" name="Group 2">
            <a:extLst>
              <a:ext uri="{FF2B5EF4-FFF2-40B4-BE49-F238E27FC236}">
                <a16:creationId xmlns:a16="http://schemas.microsoft.com/office/drawing/2014/main" id="{0077E837-DA41-185D-16A2-7B8D7130227E}"/>
              </a:ext>
            </a:extLst>
          </p:cNvPr>
          <p:cNvGrpSpPr/>
          <p:nvPr/>
        </p:nvGrpSpPr>
        <p:grpSpPr>
          <a:xfrm>
            <a:off x="6786060" y="2694420"/>
            <a:ext cx="1262108" cy="898124"/>
            <a:chOff x="8762260" y="1677880"/>
            <a:chExt cx="1262108" cy="898124"/>
          </a:xfrm>
        </p:grpSpPr>
        <p:sp>
          <p:nvSpPr>
            <p:cNvPr id="4" name="Rectangle: Rounded Corners 3">
              <a:extLst>
                <a:ext uri="{FF2B5EF4-FFF2-40B4-BE49-F238E27FC236}">
                  <a16:creationId xmlns:a16="http://schemas.microsoft.com/office/drawing/2014/main" id="{FEA564D4-A1A5-461A-DA74-BCAD5B4DE9B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F2DBEB6-42B7-A00B-F535-D2782DE12AE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6" name="Group 5">
            <a:extLst>
              <a:ext uri="{FF2B5EF4-FFF2-40B4-BE49-F238E27FC236}">
                <a16:creationId xmlns:a16="http://schemas.microsoft.com/office/drawing/2014/main" id="{15A396B5-E9A7-C39E-FD81-16ECF8C430CB}"/>
              </a:ext>
            </a:extLst>
          </p:cNvPr>
          <p:cNvGrpSpPr/>
          <p:nvPr/>
        </p:nvGrpSpPr>
        <p:grpSpPr>
          <a:xfrm>
            <a:off x="8169027" y="2707283"/>
            <a:ext cx="1262108" cy="898124"/>
            <a:chOff x="8762260" y="1677880"/>
            <a:chExt cx="1262108" cy="898124"/>
          </a:xfrm>
        </p:grpSpPr>
        <p:sp>
          <p:nvSpPr>
            <p:cNvPr id="7" name="Rectangle: Rounded Corners 6">
              <a:extLst>
                <a:ext uri="{FF2B5EF4-FFF2-40B4-BE49-F238E27FC236}">
                  <a16:creationId xmlns:a16="http://schemas.microsoft.com/office/drawing/2014/main" id="{849B225C-FC4D-3C58-22E8-9D80DBC9357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04AB51B-A3B9-E0BB-2A77-D6813C625EB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sp>
        <p:nvSpPr>
          <p:cNvPr id="9" name="TextBox 8">
            <a:extLst>
              <a:ext uri="{FF2B5EF4-FFF2-40B4-BE49-F238E27FC236}">
                <a16:creationId xmlns:a16="http://schemas.microsoft.com/office/drawing/2014/main" id="{EA67EA63-EA16-3A19-B452-A12CB2F79063}"/>
              </a:ext>
            </a:extLst>
          </p:cNvPr>
          <p:cNvSpPr txBox="1"/>
          <p:nvPr/>
        </p:nvSpPr>
        <p:spPr>
          <a:xfrm>
            <a:off x="7594212" y="4442354"/>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0" name="Cylinder 9">
            <a:extLst>
              <a:ext uri="{FF2B5EF4-FFF2-40B4-BE49-F238E27FC236}">
                <a16:creationId xmlns:a16="http://schemas.microsoft.com/office/drawing/2014/main" id="{67729CD2-912C-0E7D-AF0D-63EC2B3A0F48}"/>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1" name="Straight Arrow Connector 10">
            <a:extLst>
              <a:ext uri="{FF2B5EF4-FFF2-40B4-BE49-F238E27FC236}">
                <a16:creationId xmlns:a16="http://schemas.microsoft.com/office/drawing/2014/main" id="{7230D180-26DC-B5E5-847F-0C182823D056}"/>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13703F-B5B1-AB95-C328-E7EA83E9CDD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BE98D8-0F15-5417-0A11-DB3D91D75998}"/>
              </a:ext>
            </a:extLst>
          </p:cNvPr>
          <p:cNvCxnSpPr/>
          <p:nvPr/>
        </p:nvCxnSpPr>
        <p:spPr>
          <a:xfrm>
            <a:off x="6642538" y="409364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4" name="Rectangle 13">
            <a:extLst>
              <a:ext uri="{FF2B5EF4-FFF2-40B4-BE49-F238E27FC236}">
                <a16:creationId xmlns:a16="http://schemas.microsoft.com/office/drawing/2014/main" id="{9C03C6B7-79E5-13D7-F0D0-3F1AF19530E4}"/>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5" name="Straight Arrow Connector 14">
            <a:extLst>
              <a:ext uri="{FF2B5EF4-FFF2-40B4-BE49-F238E27FC236}">
                <a16:creationId xmlns:a16="http://schemas.microsoft.com/office/drawing/2014/main" id="{56EF71E5-0FF8-2207-6AB6-4D18A023C32E}"/>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AA6729-7F11-EA89-2D12-9739A5488C42}"/>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17" name="Straight Arrow Connector 16">
            <a:extLst>
              <a:ext uri="{FF2B5EF4-FFF2-40B4-BE49-F238E27FC236}">
                <a16:creationId xmlns:a16="http://schemas.microsoft.com/office/drawing/2014/main" id="{72881A57-8368-699D-2B22-4D1DC9754109}"/>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30E2C3-07F8-26D5-A8C7-D0C2FFA1DC33}"/>
              </a:ext>
            </a:extLst>
          </p:cNvPr>
          <p:cNvSpPr/>
          <p:nvPr/>
        </p:nvSpPr>
        <p:spPr>
          <a:xfrm>
            <a:off x="4443204" y="2822626"/>
            <a:ext cx="1292340" cy="369332"/>
          </a:xfrm>
          <a:prstGeom prst="rect">
            <a:avLst/>
          </a:prstGeom>
        </p:spPr>
        <p:txBody>
          <a:bodyPr wrap="none">
            <a:spAutoFit/>
          </a:bodyPr>
          <a:lstStyle/>
          <a:p>
            <a:pPr algn="ctr"/>
            <a:r>
              <a:rPr lang="en-IN" dirty="0"/>
              <a:t>HTML + CSS</a:t>
            </a:r>
          </a:p>
        </p:txBody>
      </p:sp>
      <p:sp>
        <p:nvSpPr>
          <p:cNvPr id="19" name="Rectangle 18">
            <a:extLst>
              <a:ext uri="{FF2B5EF4-FFF2-40B4-BE49-F238E27FC236}">
                <a16:creationId xmlns:a16="http://schemas.microsoft.com/office/drawing/2014/main" id="{BE99E123-4806-727D-C2DB-B1E1CB706085}"/>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0" name="Rectangle: Rounded Corners 19">
            <a:extLst>
              <a:ext uri="{FF2B5EF4-FFF2-40B4-BE49-F238E27FC236}">
                <a16:creationId xmlns:a16="http://schemas.microsoft.com/office/drawing/2014/main" id="{47E17D45-54FC-EBCA-839D-E2ABB670737D}"/>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5257BD40-965B-C3F5-3555-C70C8F096D8F}"/>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131EFCE6-273A-691C-3E38-C570F7343EC2}"/>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2DAC869C-6D8D-F4EB-13B6-7DB838C6A534}"/>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4" name="Straight Arrow Connector 23">
            <a:extLst>
              <a:ext uri="{FF2B5EF4-FFF2-40B4-BE49-F238E27FC236}">
                <a16:creationId xmlns:a16="http://schemas.microsoft.com/office/drawing/2014/main" id="{A436809E-B0E6-C21C-057E-025FA79D7973}"/>
              </a:ext>
            </a:extLst>
          </p:cNvPr>
          <p:cNvCxnSpPr>
            <a:cxnSpLocks/>
          </p:cNvCxnSpPr>
          <p:nvPr/>
        </p:nvCxnSpPr>
        <p:spPr>
          <a:xfrm flipH="1">
            <a:off x="3418476" y="50045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DB228-506F-1A11-7AB4-BABF9D76E24C}"/>
              </a:ext>
            </a:extLst>
          </p:cNvPr>
          <p:cNvSpPr txBox="1"/>
          <p:nvPr/>
        </p:nvSpPr>
        <p:spPr>
          <a:xfrm>
            <a:off x="4462131" y="4257688"/>
            <a:ext cx="1266629" cy="369332"/>
          </a:xfrm>
          <a:prstGeom prst="rect">
            <a:avLst/>
          </a:prstGeom>
          <a:noFill/>
        </p:spPr>
        <p:txBody>
          <a:bodyPr wrap="none" rtlCol="0">
            <a:spAutoFit/>
          </a:bodyPr>
          <a:lstStyle/>
          <a:p>
            <a:r>
              <a:rPr lang="en-IN" dirty="0"/>
              <a:t>HTTP + URL</a:t>
            </a:r>
          </a:p>
        </p:txBody>
      </p:sp>
      <p:sp>
        <p:nvSpPr>
          <p:cNvPr id="26" name="Rectangle 25">
            <a:extLst>
              <a:ext uri="{FF2B5EF4-FFF2-40B4-BE49-F238E27FC236}">
                <a16:creationId xmlns:a16="http://schemas.microsoft.com/office/drawing/2014/main" id="{A4514D98-0625-378B-C1EE-89861692CA76}"/>
              </a:ext>
            </a:extLst>
          </p:cNvPr>
          <p:cNvSpPr/>
          <p:nvPr/>
        </p:nvSpPr>
        <p:spPr>
          <a:xfrm>
            <a:off x="4462131" y="5022075"/>
            <a:ext cx="1345240" cy="369332"/>
          </a:xfrm>
          <a:prstGeom prst="rect">
            <a:avLst/>
          </a:prstGeom>
        </p:spPr>
        <p:txBody>
          <a:bodyPr wrap="none">
            <a:spAutoFit/>
          </a:bodyPr>
          <a:lstStyle/>
          <a:p>
            <a:r>
              <a:rPr lang="en-IN"/>
              <a:t>HTML + CSS </a:t>
            </a:r>
          </a:p>
        </p:txBody>
      </p:sp>
      <p:grpSp>
        <p:nvGrpSpPr>
          <p:cNvPr id="27" name="Group 26">
            <a:extLst>
              <a:ext uri="{FF2B5EF4-FFF2-40B4-BE49-F238E27FC236}">
                <a16:creationId xmlns:a16="http://schemas.microsoft.com/office/drawing/2014/main" id="{AC4E4D2A-2A57-7CA1-FBDC-A4A82342EBE5}"/>
              </a:ext>
            </a:extLst>
          </p:cNvPr>
          <p:cNvGrpSpPr/>
          <p:nvPr/>
        </p:nvGrpSpPr>
        <p:grpSpPr>
          <a:xfrm>
            <a:off x="3520354" y="5221220"/>
            <a:ext cx="828000" cy="828000"/>
            <a:chOff x="4936328" y="4218830"/>
            <a:chExt cx="828000" cy="828000"/>
          </a:xfrm>
        </p:grpSpPr>
        <p:sp>
          <p:nvSpPr>
            <p:cNvPr id="28" name="Arc 27">
              <a:extLst>
                <a:ext uri="{FF2B5EF4-FFF2-40B4-BE49-F238E27FC236}">
                  <a16:creationId xmlns:a16="http://schemas.microsoft.com/office/drawing/2014/main" id="{AB9BDC89-47DD-3EAC-A302-2B0BBBD6BFE3}"/>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6DDBD742-2ECA-88BB-41EE-4FB385E1A9F7}"/>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0" name="Straight Arrow Connector 29">
            <a:extLst>
              <a:ext uri="{FF2B5EF4-FFF2-40B4-BE49-F238E27FC236}">
                <a16:creationId xmlns:a16="http://schemas.microsoft.com/office/drawing/2014/main" id="{C0D1355E-D6C2-5AB5-1C64-00F6B257F4E4}"/>
              </a:ext>
            </a:extLst>
          </p:cNvPr>
          <p:cNvCxnSpPr>
            <a:cxnSpLocks/>
          </p:cNvCxnSpPr>
          <p:nvPr/>
        </p:nvCxnSpPr>
        <p:spPr>
          <a:xfrm>
            <a:off x="3418476" y="46201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64E8550F-6035-FF45-D86D-A8D00D73844A}"/>
              </a:ext>
            </a:extLst>
          </p:cNvPr>
          <p:cNvSpPr>
            <a:spLocks noGrp="1"/>
          </p:cNvSpPr>
          <p:nvPr>
            <p:ph type="title"/>
          </p:nvPr>
        </p:nvSpPr>
        <p:spPr/>
        <p:txBody>
          <a:bodyPr/>
          <a:lstStyle/>
          <a:p>
            <a:r>
              <a:rPr lang="en-IN" dirty="0"/>
              <a:t>Traditional Web Apps</a:t>
            </a:r>
          </a:p>
        </p:txBody>
      </p:sp>
    </p:spTree>
    <p:extLst>
      <p:ext uri="{BB962C8B-B14F-4D97-AF65-F5344CB8AC3E}">
        <p14:creationId xmlns:p14="http://schemas.microsoft.com/office/powerpoint/2010/main" val="484131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B7AB-CBB4-460A-AAE1-8AB6A2480812}"/>
              </a:ext>
            </a:extLst>
          </p:cNvPr>
          <p:cNvSpPr>
            <a:spLocks noGrp="1"/>
          </p:cNvSpPr>
          <p:nvPr>
            <p:ph type="title"/>
          </p:nvPr>
        </p:nvSpPr>
        <p:spPr>
          <a:xfrm>
            <a:off x="838200" y="365125"/>
            <a:ext cx="10515600" cy="1325563"/>
          </a:xfrm>
        </p:spPr>
        <p:txBody>
          <a:bodyPr/>
          <a:lstStyle/>
          <a:p>
            <a:r>
              <a:rPr lang="en-US" dirty="0"/>
              <a:t>Pure and Impure Functions</a:t>
            </a:r>
          </a:p>
        </p:txBody>
      </p:sp>
      <p:sp>
        <p:nvSpPr>
          <p:cNvPr id="3" name="Content Placeholder 2">
            <a:extLst>
              <a:ext uri="{FF2B5EF4-FFF2-40B4-BE49-F238E27FC236}">
                <a16:creationId xmlns:a16="http://schemas.microsoft.com/office/drawing/2014/main" id="{EF9B0E31-A60A-4A47-B1E9-F174A2E65C1A}"/>
              </a:ext>
            </a:extLst>
          </p:cNvPr>
          <p:cNvSpPr>
            <a:spLocks noGrp="1"/>
          </p:cNvSpPr>
          <p:nvPr>
            <p:ph idx="1"/>
          </p:nvPr>
        </p:nvSpPr>
        <p:spPr>
          <a:xfrm>
            <a:off x="838200" y="1825625"/>
            <a:ext cx="10515600" cy="4351338"/>
          </a:xfrm>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390590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0CF-73D6-43BE-B492-EE045D1F479A}"/>
              </a:ext>
            </a:extLst>
          </p:cNvPr>
          <p:cNvSpPr>
            <a:spLocks noGrp="1"/>
          </p:cNvSpPr>
          <p:nvPr>
            <p:ph type="title"/>
          </p:nvPr>
        </p:nvSpPr>
        <p:spPr/>
        <p:txBody>
          <a:bodyPr/>
          <a:lstStyle/>
          <a:p>
            <a:r>
              <a:rPr lang="en-IN" dirty="0"/>
              <a:t>IIFE</a:t>
            </a:r>
            <a:endParaRPr lang="en-US" dirty="0"/>
          </a:p>
        </p:txBody>
      </p:sp>
      <p:sp>
        <p:nvSpPr>
          <p:cNvPr id="3" name="Content Placeholder 2">
            <a:extLst>
              <a:ext uri="{FF2B5EF4-FFF2-40B4-BE49-F238E27FC236}">
                <a16:creationId xmlns:a16="http://schemas.microsoft.com/office/drawing/2014/main" id="{222B5808-75FF-4E74-BE39-F13495931DC1}"/>
              </a:ext>
            </a:extLst>
          </p:cNvPr>
          <p:cNvSpPr>
            <a:spLocks noGrp="1"/>
          </p:cNvSpPr>
          <p:nvPr>
            <p:ph idx="1"/>
          </p:nvPr>
        </p:nvSpPr>
        <p:spPr/>
        <p:txBody>
          <a:bodyPr/>
          <a:lstStyle/>
          <a:p>
            <a:r>
              <a:rPr lang="en-US" b="1" dirty="0"/>
              <a:t>Immediately Invoked Function Expression </a:t>
            </a:r>
            <a:r>
              <a:rPr lang="en-US" dirty="0"/>
              <a:t>(IIFE) is one of the most popular design patterns in JavaScript. </a:t>
            </a:r>
          </a:p>
          <a:p>
            <a:r>
              <a:rPr lang="en-US" dirty="0"/>
              <a:t>It is pronounced as, </a:t>
            </a:r>
            <a:r>
              <a:rPr lang="en-US" dirty="0" err="1"/>
              <a:t>iify</a:t>
            </a:r>
            <a:r>
              <a:rPr lang="en-US" dirty="0"/>
              <a:t>.</a:t>
            </a:r>
          </a:p>
          <a:p>
            <a:r>
              <a:rPr lang="en-US" dirty="0"/>
              <a:t>As name suggest, IIFE is a function expression that automatically invokes after completion of the definition. </a:t>
            </a:r>
          </a:p>
          <a:p>
            <a:r>
              <a:rPr lang="en-US" dirty="0"/>
              <a:t>IEFE solves this problem by having its own scope and restricting functions and variables to become global. </a:t>
            </a:r>
          </a:p>
          <a:p>
            <a:r>
              <a:rPr lang="en-US" dirty="0"/>
              <a:t>The functions and variables declare inside IIFE will not pollute global scope even they have same name as global variables &amp; functions. </a:t>
            </a:r>
          </a:p>
        </p:txBody>
      </p:sp>
    </p:spTree>
    <p:extLst>
      <p:ext uri="{BB962C8B-B14F-4D97-AF65-F5344CB8AC3E}">
        <p14:creationId xmlns:p14="http://schemas.microsoft.com/office/powerpoint/2010/main" val="4089342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by taking them as arguments and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82F2-B8DC-45BE-B43C-6C3AC47F36D1}"/>
              </a:ext>
            </a:extLst>
          </p:cNvPr>
          <p:cNvSpPr>
            <a:spLocks noGrp="1"/>
          </p:cNvSpPr>
          <p:nvPr>
            <p:ph type="title"/>
          </p:nvPr>
        </p:nvSpPr>
        <p:spPr/>
        <p:txBody>
          <a:bodyPr/>
          <a:lstStyle/>
          <a:p>
            <a:r>
              <a:rPr lang="en-IN" dirty="0"/>
              <a:t>Function </a:t>
            </a:r>
            <a:r>
              <a:rPr lang="en-US" dirty="0"/>
              <a:t>Currying</a:t>
            </a:r>
            <a:endParaRPr lang="en-IN" dirty="0"/>
          </a:p>
        </p:txBody>
      </p:sp>
      <p:sp>
        <p:nvSpPr>
          <p:cNvPr id="3" name="Content Placeholder 2">
            <a:extLst>
              <a:ext uri="{FF2B5EF4-FFF2-40B4-BE49-F238E27FC236}">
                <a16:creationId xmlns:a16="http://schemas.microsoft.com/office/drawing/2014/main" id="{B08720C3-FD65-446A-84DE-AB1363729D6D}"/>
              </a:ext>
            </a:extLst>
          </p:cNvPr>
          <p:cNvSpPr>
            <a:spLocks noGrp="1"/>
          </p:cNvSpPr>
          <p:nvPr>
            <p:ph idx="1"/>
          </p:nvPr>
        </p:nvSpPr>
        <p:spPr/>
        <p:txBody>
          <a:bodyPr/>
          <a:lstStyle/>
          <a:p>
            <a:r>
              <a:rPr lang="en-US" dirty="0"/>
              <a:t>Currying is a way of constructing functions that allows partial application of a function’s arguments. </a:t>
            </a:r>
          </a:p>
          <a:p>
            <a:r>
              <a:rPr lang="en-US" dirty="0"/>
              <a:t>What this means is that you can pass all the arguments a function is expecting and get the result or pass a subset of those arguments and get a function back that’s waiting for the rest of the arguments.</a:t>
            </a:r>
            <a:endParaRPr lang="en-IN" dirty="0"/>
          </a:p>
        </p:txBody>
      </p:sp>
    </p:spTree>
    <p:extLst>
      <p:ext uri="{BB962C8B-B14F-4D97-AF65-F5344CB8AC3E}">
        <p14:creationId xmlns:p14="http://schemas.microsoft.com/office/powerpoint/2010/main" val="32624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EF9E-92E7-4F82-8738-DEB88ECE2FA0}"/>
              </a:ext>
            </a:extLst>
          </p:cNvPr>
          <p:cNvSpPr>
            <a:spLocks noGrp="1"/>
          </p:cNvSpPr>
          <p:nvPr>
            <p:ph type="title"/>
          </p:nvPr>
        </p:nvSpPr>
        <p:spPr/>
        <p:txBody>
          <a:bodyPr/>
          <a:lstStyle/>
          <a:p>
            <a:r>
              <a:rPr lang="en-IN" dirty="0"/>
              <a:t>Constructor Function</a:t>
            </a:r>
            <a:endParaRPr lang="en-US" dirty="0"/>
          </a:p>
        </p:txBody>
      </p:sp>
      <p:sp>
        <p:nvSpPr>
          <p:cNvPr id="3" name="Content Placeholder 2">
            <a:extLst>
              <a:ext uri="{FF2B5EF4-FFF2-40B4-BE49-F238E27FC236}">
                <a16:creationId xmlns:a16="http://schemas.microsoft.com/office/drawing/2014/main" id="{FBCEA9A5-A6AE-41B1-BA96-1C1769C05A30}"/>
              </a:ext>
            </a:extLst>
          </p:cNvPr>
          <p:cNvSpPr>
            <a:spLocks noGrp="1"/>
          </p:cNvSpPr>
          <p:nvPr>
            <p:ph idx="1"/>
          </p:nvPr>
        </p:nvSpPr>
        <p:spPr/>
        <p:txBody>
          <a:bodyPr>
            <a:normAutofit/>
          </a:bodyPr>
          <a:lstStyle/>
          <a:p>
            <a:r>
              <a:rPr lang="en-US" b="0" i="0" dirty="0">
                <a:effectLst/>
                <a:latin typeface="euclid_circular_a"/>
              </a:rPr>
              <a:t>In JavaScript, a constructor function is used to create objects. </a:t>
            </a:r>
          </a:p>
          <a:p>
            <a:r>
              <a:rPr lang="en-US" dirty="0"/>
              <a:t>To create an object from a constructor function, we use the new keyword.</a:t>
            </a:r>
          </a:p>
          <a:p>
            <a:r>
              <a:rPr lang="en-US" b="0" i="0" dirty="0">
                <a:effectLst/>
                <a:latin typeface="euclid_circular_a"/>
              </a:rPr>
              <a:t>It is considered a good practice to capitalize the first letter of your constructor function.</a:t>
            </a:r>
          </a:p>
          <a:p>
            <a:r>
              <a:rPr lang="en-US" dirty="0">
                <a:latin typeface="euclid_circular_a"/>
              </a:rPr>
              <a:t>W</a:t>
            </a:r>
            <a:r>
              <a:rPr lang="en-US" b="0" i="0" dirty="0">
                <a:effectLst/>
                <a:latin typeface="euclid_circular_a"/>
              </a:rPr>
              <a:t>hen this keyword is used in a constructor function, this refers to the object when the object is created.</a:t>
            </a:r>
            <a:endParaRPr lang="en-US" dirty="0"/>
          </a:p>
        </p:txBody>
      </p:sp>
    </p:spTree>
    <p:extLst>
      <p:ext uri="{BB962C8B-B14F-4D97-AF65-F5344CB8AC3E}">
        <p14:creationId xmlns:p14="http://schemas.microsoft.com/office/powerpoint/2010/main" val="653593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08F8-3DED-4385-ABA4-060BB706B8EF}"/>
              </a:ext>
            </a:extLst>
          </p:cNvPr>
          <p:cNvSpPr>
            <a:spLocks noGrp="1"/>
          </p:cNvSpPr>
          <p:nvPr>
            <p:ph type="title"/>
          </p:nvPr>
        </p:nvSpPr>
        <p:spPr>
          <a:xfrm>
            <a:off x="610747" y="162852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Function Using this keyword</a:t>
            </a:r>
            <a:br>
              <a:rPr lang="en-US" sz="6600" kern="1200" dirty="0">
                <a:solidFill>
                  <a:schemeClr val="tx1"/>
                </a:solidFill>
                <a:latin typeface="+mj-lt"/>
                <a:ea typeface="+mj-ea"/>
                <a:cs typeface="+mj-cs"/>
              </a:rPr>
            </a:br>
            <a:r>
              <a:rPr lang="en-US" sz="2400" b="1" kern="1200" dirty="0">
                <a:solidFill>
                  <a:srgbClr val="FF0000"/>
                </a:solidFill>
                <a:latin typeface="+mj-lt"/>
                <a:ea typeface="+mj-ea"/>
                <a:cs typeface="+mj-cs"/>
              </a:rPr>
              <a:t>*Will increase memory Usage</a:t>
            </a:r>
            <a:endParaRPr lang="en-US" sz="6600" b="1" kern="1200" dirty="0">
              <a:solidFill>
                <a:srgbClr val="FF0000"/>
              </a:solidFill>
              <a:latin typeface="+mj-lt"/>
              <a:ea typeface="+mj-ea"/>
              <a:cs typeface="+mj-cs"/>
            </a:endParaRPr>
          </a:p>
        </p:txBody>
      </p:sp>
      <p:pic>
        <p:nvPicPr>
          <p:cNvPr id="12" name="Picture 11" descr="Diagram&#10;&#10;Description automatically generated">
            <a:extLst>
              <a:ext uri="{FF2B5EF4-FFF2-40B4-BE49-F238E27FC236}">
                <a16:creationId xmlns:a16="http://schemas.microsoft.com/office/drawing/2014/main" id="{5320F8E6-296A-4D19-B626-A17A26D553C5}"/>
              </a:ext>
            </a:extLst>
          </p:cNvPr>
          <p:cNvPicPr>
            <a:picLocks noChangeAspect="1"/>
          </p:cNvPicPr>
          <p:nvPr/>
        </p:nvPicPr>
        <p:blipFill>
          <a:blip r:embed="rId2"/>
          <a:stretch>
            <a:fillRect/>
          </a:stretch>
        </p:blipFill>
        <p:spPr>
          <a:xfrm>
            <a:off x="4841778" y="640080"/>
            <a:ext cx="6839651" cy="5550408"/>
          </a:xfrm>
          <a:prstGeom prst="rect">
            <a:avLst/>
          </a:prstGeom>
        </p:spPr>
      </p:pic>
    </p:spTree>
    <p:extLst>
      <p:ext uri="{BB962C8B-B14F-4D97-AF65-F5344CB8AC3E}">
        <p14:creationId xmlns:p14="http://schemas.microsoft.com/office/powerpoint/2010/main" val="209242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6612-5A1C-4008-B1A4-8CD1D3F6C97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Function Using prototype</a:t>
            </a:r>
          </a:p>
        </p:txBody>
      </p:sp>
      <p:pic>
        <p:nvPicPr>
          <p:cNvPr id="14" name="Content Placeholder 13" descr="Diagram&#10;&#10;Description automatically generated">
            <a:extLst>
              <a:ext uri="{FF2B5EF4-FFF2-40B4-BE49-F238E27FC236}">
                <a16:creationId xmlns:a16="http://schemas.microsoft.com/office/drawing/2014/main" id="{E17FCEDE-49FB-49EA-A4F9-5A69984A4295}"/>
              </a:ext>
            </a:extLst>
          </p:cNvPr>
          <p:cNvPicPr>
            <a:picLocks noGrp="1" noChangeAspect="1"/>
          </p:cNvPicPr>
          <p:nvPr>
            <p:ph idx="1"/>
          </p:nvPr>
        </p:nvPicPr>
        <p:blipFill>
          <a:blip r:embed="rId2"/>
          <a:stretch>
            <a:fillRect/>
          </a:stretch>
        </p:blipFill>
        <p:spPr>
          <a:xfrm>
            <a:off x="4654296" y="1529365"/>
            <a:ext cx="7214616" cy="3771837"/>
          </a:xfrm>
          <a:prstGeom prst="rect">
            <a:avLst/>
          </a:prstGeom>
        </p:spPr>
      </p:pic>
    </p:spTree>
    <p:extLst>
      <p:ext uri="{BB962C8B-B14F-4D97-AF65-F5344CB8AC3E}">
        <p14:creationId xmlns:p14="http://schemas.microsoft.com/office/powerpoint/2010/main" val="659409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1301D6-D4BE-4871-A480-830CA2EDE061}"/>
              </a:ext>
            </a:extLst>
          </p:cNvPr>
          <p:cNvSpPr/>
          <p:nvPr/>
        </p:nvSpPr>
        <p:spPr>
          <a:xfrm>
            <a:off x="1746750" y="12062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0822F158-30B0-4B8F-BCF6-37D883568F22}"/>
              </a:ext>
            </a:extLst>
          </p:cNvPr>
          <p:cNvSpPr/>
          <p:nvPr/>
        </p:nvSpPr>
        <p:spPr>
          <a:xfrm>
            <a:off x="4573077"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6" name="Straight Arrow Connector 5">
            <a:extLst>
              <a:ext uri="{FF2B5EF4-FFF2-40B4-BE49-F238E27FC236}">
                <a16:creationId xmlns:a16="http://schemas.microsoft.com/office/drawing/2014/main" id="{B92B65E5-2422-4F2D-A424-544E67074FCB}"/>
              </a:ext>
            </a:extLst>
          </p:cNvPr>
          <p:cNvCxnSpPr>
            <a:endCxn id="5" idx="1"/>
          </p:cNvCxnSpPr>
          <p:nvPr/>
        </p:nvCxnSpPr>
        <p:spPr>
          <a:xfrm>
            <a:off x="3060161"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2EB11A6-7DD4-4D40-AD65-4D3944CFBDA8}"/>
              </a:ext>
            </a:extLst>
          </p:cNvPr>
          <p:cNvSpPr/>
          <p:nvPr/>
        </p:nvSpPr>
        <p:spPr>
          <a:xfrm>
            <a:off x="8233448"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190976C9-A2B6-45EF-A38F-09544B7A3119}"/>
              </a:ext>
            </a:extLst>
          </p:cNvPr>
          <p:cNvCxnSpPr>
            <a:endCxn id="7" idx="1"/>
          </p:cNvCxnSpPr>
          <p:nvPr/>
        </p:nvCxnSpPr>
        <p:spPr>
          <a:xfrm>
            <a:off x="6720532"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A7850B2-4A4D-4A2F-8889-5A14C9EE317A}"/>
              </a:ext>
            </a:extLst>
          </p:cNvPr>
          <p:cNvSpPr/>
          <p:nvPr/>
        </p:nvSpPr>
        <p:spPr>
          <a:xfrm>
            <a:off x="1746750" y="4506422"/>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0" name="Rectangle: Rounded Corners 9">
            <a:extLst>
              <a:ext uri="{FF2B5EF4-FFF2-40B4-BE49-F238E27FC236}">
                <a16:creationId xmlns:a16="http://schemas.microsoft.com/office/drawing/2014/main" id="{8D4D9610-354F-4397-BC6B-8CFC9179AE84}"/>
              </a:ext>
            </a:extLst>
          </p:cNvPr>
          <p:cNvSpPr/>
          <p:nvPr/>
        </p:nvSpPr>
        <p:spPr>
          <a:xfrm>
            <a:off x="4573077"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1" name="Straight Arrow Connector 10">
            <a:extLst>
              <a:ext uri="{FF2B5EF4-FFF2-40B4-BE49-F238E27FC236}">
                <a16:creationId xmlns:a16="http://schemas.microsoft.com/office/drawing/2014/main" id="{D0425920-C738-43C4-B80D-8CA5B6ECAD3B}"/>
              </a:ext>
            </a:extLst>
          </p:cNvPr>
          <p:cNvCxnSpPr>
            <a:endCxn id="10" idx="1"/>
          </p:cNvCxnSpPr>
          <p:nvPr/>
        </p:nvCxnSpPr>
        <p:spPr>
          <a:xfrm>
            <a:off x="3060161"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E8B3CE1B-BBD0-43E2-8060-D88E9BA08233}"/>
              </a:ext>
            </a:extLst>
          </p:cNvPr>
          <p:cNvSpPr/>
          <p:nvPr/>
        </p:nvSpPr>
        <p:spPr>
          <a:xfrm>
            <a:off x="8233448"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3" name="Straight Arrow Connector 12">
            <a:extLst>
              <a:ext uri="{FF2B5EF4-FFF2-40B4-BE49-F238E27FC236}">
                <a16:creationId xmlns:a16="http://schemas.microsoft.com/office/drawing/2014/main" id="{6C0C7FE9-A7C7-4313-A265-01AEF352E961}"/>
              </a:ext>
            </a:extLst>
          </p:cNvPr>
          <p:cNvCxnSpPr>
            <a:endCxn id="12" idx="1"/>
          </p:cNvCxnSpPr>
          <p:nvPr/>
        </p:nvCxnSpPr>
        <p:spPr>
          <a:xfrm>
            <a:off x="6720532"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E43482-787D-1528-9265-AB482FF699C5}"/>
              </a:ext>
            </a:extLst>
          </p:cNvPr>
          <p:cNvSpPr txBox="1"/>
          <p:nvPr/>
        </p:nvSpPr>
        <p:spPr>
          <a:xfrm>
            <a:off x="635000" y="460202"/>
            <a:ext cx="950645" cy="369332"/>
          </a:xfrm>
          <a:prstGeom prst="rect">
            <a:avLst/>
          </a:prstGeom>
          <a:noFill/>
        </p:spPr>
        <p:txBody>
          <a:bodyPr wrap="none" rtlCol="0">
            <a:spAutoFit/>
          </a:bodyPr>
          <a:lstStyle/>
          <a:p>
            <a:r>
              <a:rPr lang="en-US" dirty="0" err="1"/>
              <a:t>v.start</a:t>
            </a:r>
            <a:r>
              <a:rPr lang="en-US" dirty="0"/>
              <a:t>() </a:t>
            </a:r>
          </a:p>
        </p:txBody>
      </p:sp>
      <p:sp>
        <p:nvSpPr>
          <p:cNvPr id="14" name="TextBox 13">
            <a:extLst>
              <a:ext uri="{FF2B5EF4-FFF2-40B4-BE49-F238E27FC236}">
                <a16:creationId xmlns:a16="http://schemas.microsoft.com/office/drawing/2014/main" id="{95B5C57E-F1E9-FF5A-35AA-E736EF3C1553}"/>
              </a:ext>
            </a:extLst>
          </p:cNvPr>
          <p:cNvSpPr txBox="1"/>
          <p:nvPr/>
        </p:nvSpPr>
        <p:spPr>
          <a:xfrm>
            <a:off x="728133" y="3897669"/>
            <a:ext cx="1597745" cy="369332"/>
          </a:xfrm>
          <a:prstGeom prst="rect">
            <a:avLst/>
          </a:prstGeom>
          <a:noFill/>
        </p:spPr>
        <p:txBody>
          <a:bodyPr wrap="none" rtlCol="0">
            <a:spAutoFit/>
          </a:bodyPr>
          <a:lstStyle/>
          <a:p>
            <a:r>
              <a:rPr lang="en-US" dirty="0" err="1">
                <a:solidFill>
                  <a:srgbClr val="FF0000"/>
                </a:solidFill>
              </a:rPr>
              <a:t>v.start</a:t>
            </a:r>
            <a:r>
              <a:rPr lang="en-US" dirty="0">
                <a:solidFill>
                  <a:srgbClr val="FF0000"/>
                </a:solidFill>
              </a:rPr>
              <a:t>() - Error </a:t>
            </a:r>
          </a:p>
        </p:txBody>
      </p:sp>
    </p:spTree>
    <p:extLst>
      <p:ext uri="{BB962C8B-B14F-4D97-AF65-F5344CB8AC3E}">
        <p14:creationId xmlns:p14="http://schemas.microsoft.com/office/powerpoint/2010/main" val="359827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1160-DA8B-5256-C850-E8EEBE95D0F6}"/>
              </a:ext>
            </a:extLst>
          </p:cNvPr>
          <p:cNvSpPr>
            <a:spLocks noGrp="1"/>
          </p:cNvSpPr>
          <p:nvPr>
            <p:ph type="title"/>
          </p:nvPr>
        </p:nvSpPr>
        <p:spPr/>
        <p:txBody>
          <a:bodyPr/>
          <a:lstStyle/>
          <a:p>
            <a:r>
              <a:rPr lang="en-IN" dirty="0"/>
              <a:t>Traditional Web Apps – Partial Rendering</a:t>
            </a:r>
          </a:p>
        </p:txBody>
      </p:sp>
      <p:sp>
        <p:nvSpPr>
          <p:cNvPr id="3" name="Rectangle 2">
            <a:extLst>
              <a:ext uri="{FF2B5EF4-FFF2-40B4-BE49-F238E27FC236}">
                <a16:creationId xmlns:a16="http://schemas.microsoft.com/office/drawing/2014/main" id="{5B8CCC7B-8AF2-E613-EC31-D88B6AF02EE3}"/>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4" name="Group 3">
            <a:extLst>
              <a:ext uri="{FF2B5EF4-FFF2-40B4-BE49-F238E27FC236}">
                <a16:creationId xmlns:a16="http://schemas.microsoft.com/office/drawing/2014/main" id="{4123190F-6603-0954-3416-DE5D39EBB6E3}"/>
              </a:ext>
            </a:extLst>
          </p:cNvPr>
          <p:cNvGrpSpPr/>
          <p:nvPr/>
        </p:nvGrpSpPr>
        <p:grpSpPr>
          <a:xfrm>
            <a:off x="6742193" y="2327851"/>
            <a:ext cx="1262108" cy="898124"/>
            <a:chOff x="8762260" y="1677880"/>
            <a:chExt cx="1262108" cy="898124"/>
          </a:xfrm>
        </p:grpSpPr>
        <p:sp>
          <p:nvSpPr>
            <p:cNvPr id="5" name="Rectangle: Rounded Corners 4">
              <a:extLst>
                <a:ext uri="{FF2B5EF4-FFF2-40B4-BE49-F238E27FC236}">
                  <a16:creationId xmlns:a16="http://schemas.microsoft.com/office/drawing/2014/main" id="{CC4AC408-0686-AD7A-5F11-D703C115AA9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236D976-BE49-09FB-3300-EF45E2EE2FF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7" name="Group 6">
            <a:extLst>
              <a:ext uri="{FF2B5EF4-FFF2-40B4-BE49-F238E27FC236}">
                <a16:creationId xmlns:a16="http://schemas.microsoft.com/office/drawing/2014/main" id="{CDDAF051-4277-4C3F-7F9D-999B01A06FB5}"/>
              </a:ext>
            </a:extLst>
          </p:cNvPr>
          <p:cNvGrpSpPr/>
          <p:nvPr/>
        </p:nvGrpSpPr>
        <p:grpSpPr>
          <a:xfrm>
            <a:off x="8176662" y="2327851"/>
            <a:ext cx="1262108" cy="898124"/>
            <a:chOff x="8762260" y="1677880"/>
            <a:chExt cx="1262108" cy="898124"/>
          </a:xfrm>
        </p:grpSpPr>
        <p:sp>
          <p:nvSpPr>
            <p:cNvPr id="8" name="Rectangle: Rounded Corners 7">
              <a:extLst>
                <a:ext uri="{FF2B5EF4-FFF2-40B4-BE49-F238E27FC236}">
                  <a16:creationId xmlns:a16="http://schemas.microsoft.com/office/drawing/2014/main" id="{83030B2E-6FA5-5683-F8C8-E822BC3E5E4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EF5E56D-3D5F-DEDD-996E-E92E2D11F28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0" name="Straight Connector 9">
            <a:extLst>
              <a:ext uri="{FF2B5EF4-FFF2-40B4-BE49-F238E27FC236}">
                <a16:creationId xmlns:a16="http://schemas.microsoft.com/office/drawing/2014/main" id="{865E96D9-8900-6F77-07FB-64F24D58A80D}"/>
              </a:ext>
            </a:extLst>
          </p:cNvPr>
          <p:cNvCxnSpPr/>
          <p:nvPr/>
        </p:nvCxnSpPr>
        <p:spPr>
          <a:xfrm>
            <a:off x="6642538" y="44423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3657C5F7-405B-44CD-9DCE-B6F3D9914F52}"/>
              </a:ext>
            </a:extLst>
          </p:cNvPr>
          <p:cNvSpPr txBox="1"/>
          <p:nvPr/>
        </p:nvSpPr>
        <p:spPr>
          <a:xfrm>
            <a:off x="6681783" y="4778362"/>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sp>
        <p:nvSpPr>
          <p:cNvPr id="12" name="Cylinder 11">
            <a:extLst>
              <a:ext uri="{FF2B5EF4-FFF2-40B4-BE49-F238E27FC236}">
                <a16:creationId xmlns:a16="http://schemas.microsoft.com/office/drawing/2014/main" id="{188DD656-CBD8-7FAE-62BD-A86AE5DE588E}"/>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3" name="Straight Arrow Connector 12">
            <a:extLst>
              <a:ext uri="{FF2B5EF4-FFF2-40B4-BE49-F238E27FC236}">
                <a16:creationId xmlns:a16="http://schemas.microsoft.com/office/drawing/2014/main" id="{AE6F104D-1A7A-79A3-3153-EFBEFDC8F0FD}"/>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61214C-8A8E-E52C-979B-86F543A15BBE}"/>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55CDF8-9243-D265-4CF9-E10AA5EEC19E}"/>
              </a:ext>
            </a:extLst>
          </p:cNvPr>
          <p:cNvGrpSpPr/>
          <p:nvPr/>
        </p:nvGrpSpPr>
        <p:grpSpPr>
          <a:xfrm>
            <a:off x="7473847" y="3332737"/>
            <a:ext cx="1262108" cy="898124"/>
            <a:chOff x="8762260" y="1677880"/>
            <a:chExt cx="1262108" cy="898124"/>
          </a:xfrm>
        </p:grpSpPr>
        <p:sp>
          <p:nvSpPr>
            <p:cNvPr id="16" name="Rectangle: Rounded Corners 15">
              <a:extLst>
                <a:ext uri="{FF2B5EF4-FFF2-40B4-BE49-F238E27FC236}">
                  <a16:creationId xmlns:a16="http://schemas.microsoft.com/office/drawing/2014/main" id="{9B909B37-B0D3-DD6B-BCD1-FFB9AB7D525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096DCC29-8D26-4F0A-D053-24FD1F3FE79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8" name="TextBox 17">
            <a:extLst>
              <a:ext uri="{FF2B5EF4-FFF2-40B4-BE49-F238E27FC236}">
                <a16:creationId xmlns:a16="http://schemas.microsoft.com/office/drawing/2014/main" id="{7DD42DFA-BA26-81FB-5A7C-C9CB092F7AF6}"/>
              </a:ext>
            </a:extLst>
          </p:cNvPr>
          <p:cNvSpPr txBox="1"/>
          <p:nvPr/>
        </p:nvSpPr>
        <p:spPr>
          <a:xfrm>
            <a:off x="7934587" y="478025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19" name="Rectangle 18">
            <a:extLst>
              <a:ext uri="{FF2B5EF4-FFF2-40B4-BE49-F238E27FC236}">
                <a16:creationId xmlns:a16="http://schemas.microsoft.com/office/drawing/2014/main" id="{39D003DE-58A3-EB56-6751-ECA81606E84F}"/>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20" name="Straight Arrow Connector 19">
            <a:extLst>
              <a:ext uri="{FF2B5EF4-FFF2-40B4-BE49-F238E27FC236}">
                <a16:creationId xmlns:a16="http://schemas.microsoft.com/office/drawing/2014/main" id="{5C4F595C-C1B9-301B-334F-98AB3C99CBF6}"/>
              </a:ext>
            </a:extLst>
          </p:cNvPr>
          <p:cNvCxnSpPr>
            <a:cxnSpLocks/>
          </p:cNvCxnSpPr>
          <p:nvPr/>
        </p:nvCxnSpPr>
        <p:spPr>
          <a:xfrm>
            <a:off x="3429532" y="227697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3ED85B-877E-4394-364D-8937B75219B2}"/>
              </a:ext>
            </a:extLst>
          </p:cNvPr>
          <p:cNvSpPr txBox="1"/>
          <p:nvPr/>
        </p:nvSpPr>
        <p:spPr>
          <a:xfrm>
            <a:off x="4365959" y="1909074"/>
            <a:ext cx="1266629" cy="369332"/>
          </a:xfrm>
          <a:prstGeom prst="rect">
            <a:avLst/>
          </a:prstGeom>
          <a:noFill/>
        </p:spPr>
        <p:txBody>
          <a:bodyPr wrap="none" rtlCol="0">
            <a:spAutoFit/>
          </a:bodyPr>
          <a:lstStyle/>
          <a:p>
            <a:r>
              <a:rPr lang="en-IN" dirty="0"/>
              <a:t>HTTP + URL</a:t>
            </a:r>
          </a:p>
        </p:txBody>
      </p:sp>
      <p:cxnSp>
        <p:nvCxnSpPr>
          <p:cNvPr id="22" name="Straight Arrow Connector 21">
            <a:extLst>
              <a:ext uri="{FF2B5EF4-FFF2-40B4-BE49-F238E27FC236}">
                <a16:creationId xmlns:a16="http://schemas.microsoft.com/office/drawing/2014/main" id="{B1B4CE7E-CFA9-A6C8-C06A-B9A9A175CA8A}"/>
              </a:ext>
            </a:extLst>
          </p:cNvPr>
          <p:cNvCxnSpPr>
            <a:cxnSpLocks/>
          </p:cNvCxnSpPr>
          <p:nvPr/>
        </p:nvCxnSpPr>
        <p:spPr>
          <a:xfrm flipH="1" flipV="1">
            <a:off x="3418476" y="262058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31F4ED6-3EB9-2B17-8B43-C497DD86F90E}"/>
              </a:ext>
            </a:extLst>
          </p:cNvPr>
          <p:cNvSpPr/>
          <p:nvPr/>
        </p:nvSpPr>
        <p:spPr>
          <a:xfrm>
            <a:off x="4152728" y="2633446"/>
            <a:ext cx="1693092" cy="369332"/>
          </a:xfrm>
          <a:prstGeom prst="rect">
            <a:avLst/>
          </a:prstGeom>
        </p:spPr>
        <p:txBody>
          <a:bodyPr wrap="none">
            <a:spAutoFit/>
          </a:bodyPr>
          <a:lstStyle/>
          <a:p>
            <a:pPr algn="ctr"/>
            <a:r>
              <a:rPr lang="en-IN" dirty="0"/>
              <a:t>HTML + CSS + JS</a:t>
            </a:r>
          </a:p>
        </p:txBody>
      </p:sp>
      <p:sp>
        <p:nvSpPr>
          <p:cNvPr id="24" name="Rectangle 23">
            <a:extLst>
              <a:ext uri="{FF2B5EF4-FFF2-40B4-BE49-F238E27FC236}">
                <a16:creationId xmlns:a16="http://schemas.microsoft.com/office/drawing/2014/main" id="{4418EA3D-7CDC-71C3-368A-30F0F6FA00EA}"/>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226E244E-355B-1869-E7C1-A774F8F9A552}"/>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DE378081-0C8F-305E-FE09-50AF03548F55}"/>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ADB24025-2A6A-A368-4BAC-BF42C7F77C5B}"/>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5FAB53E6-58F5-66D0-1C80-8364B7EC1C07}"/>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B173A47E-C876-88B3-15E0-20C7A1F20345}"/>
              </a:ext>
            </a:extLst>
          </p:cNvPr>
          <p:cNvCxnSpPr>
            <a:cxnSpLocks/>
          </p:cNvCxnSpPr>
          <p:nvPr/>
        </p:nvCxnSpPr>
        <p:spPr>
          <a:xfrm flipH="1">
            <a:off x="3418476" y="39850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3E7CAB-041B-5721-6A57-8FBD5A35EE8E}"/>
              </a:ext>
            </a:extLst>
          </p:cNvPr>
          <p:cNvSpPr txBox="1"/>
          <p:nvPr/>
        </p:nvSpPr>
        <p:spPr>
          <a:xfrm>
            <a:off x="4079701" y="3256083"/>
            <a:ext cx="1923540" cy="369332"/>
          </a:xfrm>
          <a:prstGeom prst="rect">
            <a:avLst/>
          </a:prstGeom>
          <a:noFill/>
        </p:spPr>
        <p:txBody>
          <a:bodyPr wrap="none" rtlCol="0">
            <a:spAutoFit/>
          </a:bodyPr>
          <a:lstStyle/>
          <a:p>
            <a:r>
              <a:rPr lang="en-IN" b="1" dirty="0"/>
              <a:t>AJAX</a:t>
            </a:r>
            <a:r>
              <a:rPr lang="en-IN" dirty="0"/>
              <a:t> - HTTP + URL</a:t>
            </a:r>
          </a:p>
        </p:txBody>
      </p:sp>
      <p:sp>
        <p:nvSpPr>
          <p:cNvPr id="31" name="Rectangle 30">
            <a:extLst>
              <a:ext uri="{FF2B5EF4-FFF2-40B4-BE49-F238E27FC236}">
                <a16:creationId xmlns:a16="http://schemas.microsoft.com/office/drawing/2014/main" id="{C65062BD-803D-2E99-F218-17A3E804FA10}"/>
              </a:ext>
            </a:extLst>
          </p:cNvPr>
          <p:cNvSpPr/>
          <p:nvPr/>
        </p:nvSpPr>
        <p:spPr>
          <a:xfrm>
            <a:off x="4267862" y="3985054"/>
            <a:ext cx="1547218" cy="369332"/>
          </a:xfrm>
          <a:prstGeom prst="rect">
            <a:avLst/>
          </a:prstGeom>
        </p:spPr>
        <p:txBody>
          <a:bodyPr wrap="none">
            <a:spAutoFit/>
          </a:bodyPr>
          <a:lstStyle/>
          <a:p>
            <a:r>
              <a:rPr lang="en-IN" dirty="0"/>
              <a:t>PARTIAL HTML</a:t>
            </a:r>
          </a:p>
        </p:txBody>
      </p:sp>
      <p:cxnSp>
        <p:nvCxnSpPr>
          <p:cNvPr id="32" name="Straight Arrow Connector 31">
            <a:extLst>
              <a:ext uri="{FF2B5EF4-FFF2-40B4-BE49-F238E27FC236}">
                <a16:creationId xmlns:a16="http://schemas.microsoft.com/office/drawing/2014/main" id="{4ED94B1D-D859-83D0-9221-2E71EC3C3B68}"/>
              </a:ext>
            </a:extLst>
          </p:cNvPr>
          <p:cNvCxnSpPr>
            <a:cxnSpLocks/>
          </p:cNvCxnSpPr>
          <p:nvPr/>
        </p:nvCxnSpPr>
        <p:spPr>
          <a:xfrm>
            <a:off x="3418476" y="36006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905C3EF-9EAF-EF06-200F-B49387890EDF}"/>
              </a:ext>
            </a:extLst>
          </p:cNvPr>
          <p:cNvSpPr/>
          <p:nvPr/>
        </p:nvSpPr>
        <p:spPr>
          <a:xfrm>
            <a:off x="4827210" y="4385581"/>
            <a:ext cx="1444506" cy="2308324"/>
          </a:xfrm>
          <a:prstGeom prst="rect">
            <a:avLst/>
          </a:prstGeom>
        </p:spPr>
        <p:txBody>
          <a:bodyPr wrap="square">
            <a:spAutoFit/>
          </a:bodyPr>
          <a:lstStyle/>
          <a:p>
            <a:r>
              <a:rPr lang="en-US" sz="1200" dirty="0"/>
              <a:t>&lt;table&gt;</a:t>
            </a:r>
          </a:p>
          <a:p>
            <a:r>
              <a:rPr lang="en-US" sz="1200" dirty="0"/>
              <a:t>    &lt;</a:t>
            </a:r>
            <a:r>
              <a:rPr lang="en-US" sz="1200" dirty="0" err="1"/>
              <a:t>thead</a:t>
            </a:r>
            <a:r>
              <a:rPr lang="en-US" sz="1200" dirty="0"/>
              <a:t>&gt;</a:t>
            </a:r>
          </a:p>
          <a:p>
            <a:r>
              <a:rPr lang="en-US" sz="1200" dirty="0"/>
              <a:t>        &lt;tr&gt;</a:t>
            </a:r>
          </a:p>
          <a:p>
            <a:r>
              <a:rPr lang="en-US" sz="1200" dirty="0"/>
              <a:t>            &lt;</a:t>
            </a:r>
            <a:r>
              <a:rPr lang="en-US" sz="1200" dirty="0" err="1"/>
              <a:t>th</a:t>
            </a:r>
            <a:r>
              <a:rPr lang="en-US" sz="1200" dirty="0"/>
              <a:t>&gt;ID&lt;/</a:t>
            </a:r>
            <a:r>
              <a:rPr lang="en-US" sz="1200" dirty="0" err="1"/>
              <a:t>th</a:t>
            </a:r>
            <a:r>
              <a:rPr lang="en-US" sz="1200" dirty="0"/>
              <a:t>&gt;</a:t>
            </a:r>
          </a:p>
          <a:p>
            <a:r>
              <a:rPr lang="en-US" sz="1200" dirty="0"/>
              <a:t>        &lt;/tr&gt;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&lt;tr&gt;</a:t>
            </a:r>
          </a:p>
          <a:p>
            <a:r>
              <a:rPr lang="en-US" sz="1200" dirty="0"/>
              <a:t>            &lt;td&gt;1&lt;/td&gt;</a:t>
            </a:r>
          </a:p>
          <a:p>
            <a:r>
              <a:rPr lang="en-US" sz="1200" dirty="0"/>
              <a:t>        &lt;/tr&gt;</a:t>
            </a:r>
          </a:p>
          <a:p>
            <a:r>
              <a:rPr lang="en-US" sz="1200" dirty="0"/>
              <a:t>    &lt;/</a:t>
            </a:r>
            <a:r>
              <a:rPr lang="en-US" sz="1200" dirty="0" err="1"/>
              <a:t>tbody</a:t>
            </a:r>
            <a:r>
              <a:rPr lang="en-US" sz="1200" dirty="0"/>
              <a:t>&gt;</a:t>
            </a:r>
          </a:p>
          <a:p>
            <a:r>
              <a:rPr lang="en-US" sz="1200" dirty="0"/>
              <a:t>&lt;/table&gt;</a:t>
            </a:r>
            <a:endParaRPr lang="en-IN" sz="1200" dirty="0"/>
          </a:p>
        </p:txBody>
      </p:sp>
      <p:pic>
        <p:nvPicPr>
          <p:cNvPr id="34" name="Picture 33">
            <a:extLst>
              <a:ext uri="{FF2B5EF4-FFF2-40B4-BE49-F238E27FC236}">
                <a16:creationId xmlns:a16="http://schemas.microsoft.com/office/drawing/2014/main" id="{0BE87285-1CDD-D78A-4D16-908EAAAF906D}"/>
              </a:ext>
            </a:extLst>
          </p:cNvPr>
          <p:cNvPicPr>
            <a:picLocks noChangeAspect="1"/>
          </p:cNvPicPr>
          <p:nvPr/>
        </p:nvPicPr>
        <p:blipFill>
          <a:blip r:embed="rId2"/>
          <a:stretch>
            <a:fillRect/>
          </a:stretch>
        </p:blipFill>
        <p:spPr>
          <a:xfrm>
            <a:off x="1161448" y="4756806"/>
            <a:ext cx="1320272" cy="1023884"/>
          </a:xfrm>
          <a:prstGeom prst="rect">
            <a:avLst/>
          </a:prstGeom>
        </p:spPr>
      </p:pic>
      <p:grpSp>
        <p:nvGrpSpPr>
          <p:cNvPr id="35" name="Group 34">
            <a:extLst>
              <a:ext uri="{FF2B5EF4-FFF2-40B4-BE49-F238E27FC236}">
                <a16:creationId xmlns:a16="http://schemas.microsoft.com/office/drawing/2014/main" id="{423C8215-0B0D-F945-8328-55AE51E2356A}"/>
              </a:ext>
            </a:extLst>
          </p:cNvPr>
          <p:cNvGrpSpPr/>
          <p:nvPr/>
        </p:nvGrpSpPr>
        <p:grpSpPr>
          <a:xfrm>
            <a:off x="3553206" y="4457271"/>
            <a:ext cx="828000" cy="828000"/>
            <a:chOff x="4936328" y="4218830"/>
            <a:chExt cx="828000" cy="828000"/>
          </a:xfrm>
        </p:grpSpPr>
        <p:sp>
          <p:nvSpPr>
            <p:cNvPr id="36" name="Arc 35">
              <a:extLst>
                <a:ext uri="{FF2B5EF4-FFF2-40B4-BE49-F238E27FC236}">
                  <a16:creationId xmlns:a16="http://schemas.microsoft.com/office/drawing/2014/main" id="{3E63157A-40E0-9FF3-EEBB-55DD3872093A}"/>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7" name="TextBox 36">
              <a:extLst>
                <a:ext uri="{FF2B5EF4-FFF2-40B4-BE49-F238E27FC236}">
                  <a16:creationId xmlns:a16="http://schemas.microsoft.com/office/drawing/2014/main" id="{51D07663-EADA-20B3-EC0B-94ED442E4B79}"/>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Tree>
    <p:extLst>
      <p:ext uri="{BB962C8B-B14F-4D97-AF65-F5344CB8AC3E}">
        <p14:creationId xmlns:p14="http://schemas.microsoft.com/office/powerpoint/2010/main" val="3637782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BD7-546D-F969-5FB6-5C94446401E8}"/>
              </a:ext>
            </a:extLst>
          </p:cNvPr>
          <p:cNvSpPr>
            <a:spLocks noGrp="1"/>
          </p:cNvSpPr>
          <p:nvPr>
            <p:ph type="title"/>
          </p:nvPr>
        </p:nvSpPr>
        <p:spPr/>
        <p:txBody>
          <a:bodyPr/>
          <a:lstStyle/>
          <a:p>
            <a:r>
              <a:rPr lang="en-IN" dirty="0"/>
              <a:t>Static</a:t>
            </a:r>
          </a:p>
        </p:txBody>
      </p:sp>
      <p:sp>
        <p:nvSpPr>
          <p:cNvPr id="3" name="Content Placeholder 2">
            <a:extLst>
              <a:ext uri="{FF2B5EF4-FFF2-40B4-BE49-F238E27FC236}">
                <a16:creationId xmlns:a16="http://schemas.microsoft.com/office/drawing/2014/main" id="{F6C30766-4079-E166-3770-F482F537C4EC}"/>
              </a:ext>
            </a:extLst>
          </p:cNvPr>
          <p:cNvSpPr>
            <a:spLocks noGrp="1"/>
          </p:cNvSpPr>
          <p:nvPr>
            <p:ph idx="1"/>
          </p:nvPr>
        </p:nvSpPr>
        <p:spPr/>
        <p:txBody>
          <a:bodyPr/>
          <a:lstStyle/>
          <a:p>
            <a:r>
              <a:rPr lang="en-US" dirty="0"/>
              <a:t>The static keyword defines a static method or property for a class. Neither static methods nor static properties can be called on instances of the class. Instead, they're called on the class itself.</a:t>
            </a:r>
          </a:p>
          <a:p>
            <a:r>
              <a:rPr lang="en-US" dirty="0"/>
              <a:t>Static methods are often utility functions, such as functions to create or clone objects.</a:t>
            </a:r>
          </a:p>
          <a:p>
            <a:r>
              <a:rPr lang="en-US" dirty="0"/>
              <a:t>Static properties are useful for caches, fixed-configuration, or any other data you don't need to be replicated across instances.</a:t>
            </a:r>
            <a:endParaRPr lang="en-IN" dirty="0"/>
          </a:p>
        </p:txBody>
      </p:sp>
    </p:spTree>
    <p:extLst>
      <p:ext uri="{BB962C8B-B14F-4D97-AF65-F5344CB8AC3E}">
        <p14:creationId xmlns:p14="http://schemas.microsoft.com/office/powerpoint/2010/main" val="3874731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29D8-A56D-C95B-D66F-7E2986F4514B}"/>
              </a:ext>
            </a:extLst>
          </p:cNvPr>
          <p:cNvSpPr>
            <a:spLocks noGrp="1"/>
          </p:cNvSpPr>
          <p:nvPr>
            <p:ph type="title"/>
          </p:nvPr>
        </p:nvSpPr>
        <p:spPr/>
        <p:txBody>
          <a:bodyPr/>
          <a:lstStyle/>
          <a:p>
            <a:r>
              <a:rPr lang="en-IN" dirty="0"/>
              <a:t>Inheritance</a:t>
            </a:r>
          </a:p>
        </p:txBody>
      </p:sp>
      <p:sp>
        <p:nvSpPr>
          <p:cNvPr id="3" name="Content Placeholder 2">
            <a:extLst>
              <a:ext uri="{FF2B5EF4-FFF2-40B4-BE49-F238E27FC236}">
                <a16:creationId xmlns:a16="http://schemas.microsoft.com/office/drawing/2014/main" id="{440514E2-F3E6-7FC3-91E6-9813B697EABB}"/>
              </a:ext>
            </a:extLst>
          </p:cNvPr>
          <p:cNvSpPr>
            <a:spLocks noGrp="1"/>
          </p:cNvSpPr>
          <p:nvPr>
            <p:ph idx="1"/>
          </p:nvPr>
        </p:nvSpPr>
        <p:spPr/>
        <p:txBody>
          <a:bodyPr/>
          <a:lstStyle/>
          <a:p>
            <a:r>
              <a:rPr lang="en-US" dirty="0"/>
              <a:t>When it comes to inheritance, JavaScript only has one construct: objects. </a:t>
            </a:r>
          </a:p>
          <a:p>
            <a:r>
              <a:rPr lang="en-US" dirty="0"/>
              <a:t>Each object has a private property which holds a link to another object called its prototype. That prototype object has a prototype of its own, and so on until an object is reached with null as its prototype. </a:t>
            </a:r>
          </a:p>
          <a:p>
            <a:r>
              <a:rPr lang="en-US" dirty="0"/>
              <a:t>By definition, null has no prototype, and acts as the final link in this prototype chain. </a:t>
            </a:r>
          </a:p>
          <a:p>
            <a:r>
              <a:rPr lang="en-US" dirty="0"/>
              <a:t>It is possible to mutate any member of the prototype chain or even swap out the prototype at runtime.</a:t>
            </a:r>
            <a:endParaRPr lang="en-IN" dirty="0"/>
          </a:p>
        </p:txBody>
      </p:sp>
    </p:spTree>
    <p:extLst>
      <p:ext uri="{BB962C8B-B14F-4D97-AF65-F5344CB8AC3E}">
        <p14:creationId xmlns:p14="http://schemas.microsoft.com/office/powerpoint/2010/main" val="3034109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C6D0-5345-2A08-AA21-E131EF14996A}"/>
              </a:ext>
            </a:extLst>
          </p:cNvPr>
          <p:cNvSpPr>
            <a:spLocks noGrp="1"/>
          </p:cNvSpPr>
          <p:nvPr>
            <p:ph type="title"/>
          </p:nvPr>
        </p:nvSpPr>
        <p:spPr/>
        <p:txBody>
          <a:bodyPr/>
          <a:lstStyle/>
          <a:p>
            <a:r>
              <a:rPr lang="en-IN" dirty="0"/>
              <a:t>Class Inheritance</a:t>
            </a:r>
          </a:p>
        </p:txBody>
      </p:sp>
      <p:sp>
        <p:nvSpPr>
          <p:cNvPr id="3" name="Content Placeholder 2">
            <a:extLst>
              <a:ext uri="{FF2B5EF4-FFF2-40B4-BE49-F238E27FC236}">
                <a16:creationId xmlns:a16="http://schemas.microsoft.com/office/drawing/2014/main" id="{35847380-EEB4-89C3-31B9-FA377D159CEA}"/>
              </a:ext>
            </a:extLst>
          </p:cNvPr>
          <p:cNvSpPr>
            <a:spLocks noGrp="1"/>
          </p:cNvSpPr>
          <p:nvPr>
            <p:ph idx="1"/>
          </p:nvPr>
        </p:nvSpPr>
        <p:spPr/>
        <p:txBody>
          <a:bodyPr/>
          <a:lstStyle/>
          <a:p>
            <a:r>
              <a:rPr lang="en-US" dirty="0"/>
              <a:t>Classes support prototype-based inheritance, super calls, instance and static methods and constructors.</a:t>
            </a:r>
          </a:p>
          <a:p>
            <a:r>
              <a:rPr lang="en-US" dirty="0"/>
              <a:t>We use extends to inherit from another class and the super keyword to call the parent class (function).</a:t>
            </a:r>
            <a:endParaRPr lang="en-IN" dirty="0"/>
          </a:p>
        </p:txBody>
      </p:sp>
    </p:spTree>
    <p:extLst>
      <p:ext uri="{BB962C8B-B14F-4D97-AF65-F5344CB8AC3E}">
        <p14:creationId xmlns:p14="http://schemas.microsoft.com/office/powerpoint/2010/main" val="386635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AB1FA59C-2DC5-6D46-B6AF-D53381B53CE1}"/>
              </a:ext>
            </a:extLst>
          </p:cNvPr>
          <p:cNvSpPr/>
          <p:nvPr/>
        </p:nvSpPr>
        <p:spPr>
          <a:xfrm>
            <a:off x="617605" y="1374988"/>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22" name="Rectangle: Rounded Corners 21">
            <a:extLst>
              <a:ext uri="{FF2B5EF4-FFF2-40B4-BE49-F238E27FC236}">
                <a16:creationId xmlns:a16="http://schemas.microsoft.com/office/drawing/2014/main" id="{CC987BEF-D074-9D58-3162-5A6D45B471C3}"/>
              </a:ext>
            </a:extLst>
          </p:cNvPr>
          <p:cNvSpPr/>
          <p:nvPr/>
        </p:nvSpPr>
        <p:spPr>
          <a:xfrm>
            <a:off x="2986732"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move()</a:t>
            </a:r>
          </a:p>
          <a:p>
            <a:pPr algn="ctr"/>
            <a:r>
              <a:rPr lang="en-US" dirty="0"/>
              <a:t>__proto__</a:t>
            </a:r>
          </a:p>
        </p:txBody>
      </p:sp>
      <p:cxnSp>
        <p:nvCxnSpPr>
          <p:cNvPr id="23" name="Straight Arrow Connector 22">
            <a:extLst>
              <a:ext uri="{FF2B5EF4-FFF2-40B4-BE49-F238E27FC236}">
                <a16:creationId xmlns:a16="http://schemas.microsoft.com/office/drawing/2014/main" id="{B1C45C25-184D-405F-5228-6F24D492C129}"/>
              </a:ext>
            </a:extLst>
          </p:cNvPr>
          <p:cNvCxnSpPr>
            <a:stCxn id="21" idx="3"/>
            <a:endCxn id="22" idx="1"/>
          </p:cNvCxnSpPr>
          <p:nvPr/>
        </p:nvCxnSpPr>
        <p:spPr>
          <a:xfrm>
            <a:off x="1931016" y="1977661"/>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449AE66-52A2-F6FB-9BE5-D9F2A71F69EA}"/>
              </a:ext>
            </a:extLst>
          </p:cNvPr>
          <p:cNvSpPr/>
          <p:nvPr/>
        </p:nvSpPr>
        <p:spPr>
          <a:xfrm>
            <a:off x="9390303"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sp>
        <p:nvSpPr>
          <p:cNvPr id="25" name="Rectangle: Rounded Corners 24">
            <a:extLst>
              <a:ext uri="{FF2B5EF4-FFF2-40B4-BE49-F238E27FC236}">
                <a16:creationId xmlns:a16="http://schemas.microsoft.com/office/drawing/2014/main" id="{066A5BE6-7212-673B-63BE-2B00EA3F0E08}"/>
              </a:ext>
            </a:extLst>
          </p:cNvPr>
          <p:cNvSpPr/>
          <p:nvPr/>
        </p:nvSpPr>
        <p:spPr>
          <a:xfrm>
            <a:off x="6169120" y="628921"/>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26" name="Straight Arrow Connector 25">
            <a:extLst>
              <a:ext uri="{FF2B5EF4-FFF2-40B4-BE49-F238E27FC236}">
                <a16:creationId xmlns:a16="http://schemas.microsoft.com/office/drawing/2014/main" id="{46746DFB-8FE0-CEF2-59A7-94B5AED9A4EA}"/>
              </a:ext>
            </a:extLst>
          </p:cNvPr>
          <p:cNvCxnSpPr>
            <a:cxnSpLocks/>
          </p:cNvCxnSpPr>
          <p:nvPr/>
        </p:nvCxnSpPr>
        <p:spPr>
          <a:xfrm>
            <a:off x="5134187" y="1977661"/>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DC56B80-5437-C7E9-3451-5C00DD39A3BB}"/>
              </a:ext>
            </a:extLst>
          </p:cNvPr>
          <p:cNvCxnSpPr/>
          <p:nvPr/>
        </p:nvCxnSpPr>
        <p:spPr>
          <a:xfrm>
            <a:off x="8316575" y="1977661"/>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1E677E62-9355-4D8B-FFA9-FAF3487EDED0}"/>
              </a:ext>
            </a:extLst>
          </p:cNvPr>
          <p:cNvSpPr/>
          <p:nvPr/>
        </p:nvSpPr>
        <p:spPr>
          <a:xfrm>
            <a:off x="617605" y="467514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29" name="Rectangle: Rounded Corners 28">
            <a:extLst>
              <a:ext uri="{FF2B5EF4-FFF2-40B4-BE49-F238E27FC236}">
                <a16:creationId xmlns:a16="http://schemas.microsoft.com/office/drawing/2014/main" id="{28E682DD-ED82-5E7B-10AC-C7537BE98426}"/>
              </a:ext>
            </a:extLst>
          </p:cNvPr>
          <p:cNvSpPr/>
          <p:nvPr/>
        </p:nvSpPr>
        <p:spPr>
          <a:xfrm>
            <a:off x="2986732"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b="1" dirty="0">
                <a:solidFill>
                  <a:srgbClr val="00B050"/>
                </a:solidFill>
              </a:rPr>
              <a:t>start()</a:t>
            </a:r>
          </a:p>
          <a:p>
            <a:pPr algn="ctr"/>
            <a:r>
              <a:rPr lang="en-US" dirty="0"/>
              <a:t>move()</a:t>
            </a:r>
          </a:p>
          <a:p>
            <a:pPr algn="ctr"/>
            <a:r>
              <a:rPr lang="en-US" dirty="0"/>
              <a:t>__proto__</a:t>
            </a:r>
          </a:p>
        </p:txBody>
      </p:sp>
      <p:cxnSp>
        <p:nvCxnSpPr>
          <p:cNvPr id="30" name="Straight Arrow Connector 29">
            <a:extLst>
              <a:ext uri="{FF2B5EF4-FFF2-40B4-BE49-F238E27FC236}">
                <a16:creationId xmlns:a16="http://schemas.microsoft.com/office/drawing/2014/main" id="{82024334-099E-93D9-6AFE-950BB3278280}"/>
              </a:ext>
            </a:extLst>
          </p:cNvPr>
          <p:cNvCxnSpPr>
            <a:stCxn id="28" idx="3"/>
            <a:endCxn id="29" idx="1"/>
          </p:cNvCxnSpPr>
          <p:nvPr/>
        </p:nvCxnSpPr>
        <p:spPr>
          <a:xfrm>
            <a:off x="1931016" y="527781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17553A-AF22-42FA-AF50-1AFBC65DBADE}"/>
              </a:ext>
            </a:extLst>
          </p:cNvPr>
          <p:cNvCxnSpPr>
            <a:cxnSpLocks/>
          </p:cNvCxnSpPr>
          <p:nvPr/>
        </p:nvCxnSpPr>
        <p:spPr>
          <a:xfrm>
            <a:off x="5134187" y="527781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D65897E-9893-7690-A286-57FA9A603495}"/>
              </a:ext>
            </a:extLst>
          </p:cNvPr>
          <p:cNvSpPr/>
          <p:nvPr/>
        </p:nvSpPr>
        <p:spPr>
          <a:xfrm>
            <a:off x="6169120" y="392907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sp>
        <p:nvSpPr>
          <p:cNvPr id="33" name="Rectangle: Rounded Corners 32">
            <a:extLst>
              <a:ext uri="{FF2B5EF4-FFF2-40B4-BE49-F238E27FC236}">
                <a16:creationId xmlns:a16="http://schemas.microsoft.com/office/drawing/2014/main" id="{890B8703-2639-A113-03CC-FEA212EF2EAD}"/>
              </a:ext>
            </a:extLst>
          </p:cNvPr>
          <p:cNvSpPr/>
          <p:nvPr/>
        </p:nvSpPr>
        <p:spPr>
          <a:xfrm>
            <a:off x="9390303"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34" name="Straight Arrow Connector 33">
            <a:extLst>
              <a:ext uri="{FF2B5EF4-FFF2-40B4-BE49-F238E27FC236}">
                <a16:creationId xmlns:a16="http://schemas.microsoft.com/office/drawing/2014/main" id="{29F0DED5-A27E-2DE3-E622-C2961BE6ED1E}"/>
              </a:ext>
            </a:extLst>
          </p:cNvPr>
          <p:cNvCxnSpPr>
            <a:endCxn id="33" idx="1"/>
          </p:cNvCxnSpPr>
          <p:nvPr/>
        </p:nvCxnSpPr>
        <p:spPr>
          <a:xfrm>
            <a:off x="8316575" y="527781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871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8BCC-F6B3-4578-9666-A81F3BB7FE59}"/>
              </a:ext>
            </a:extLst>
          </p:cNvPr>
          <p:cNvSpPr>
            <a:spLocks noGrp="1"/>
          </p:cNvSpPr>
          <p:nvPr>
            <p:ph type="title"/>
          </p:nvPr>
        </p:nvSpPr>
        <p:spPr>
          <a:xfrm>
            <a:off x="838200" y="365125"/>
            <a:ext cx="10515600" cy="1325563"/>
          </a:xfrm>
        </p:spPr>
        <p:txBody>
          <a:bodyPr/>
          <a:lstStyle/>
          <a:p>
            <a:r>
              <a:rPr lang="en-US" dirty="0"/>
              <a:t>Indexed collections</a:t>
            </a:r>
          </a:p>
        </p:txBody>
      </p:sp>
      <p:sp>
        <p:nvSpPr>
          <p:cNvPr id="3" name="Content Placeholder 2">
            <a:extLst>
              <a:ext uri="{FF2B5EF4-FFF2-40B4-BE49-F238E27FC236}">
                <a16:creationId xmlns:a16="http://schemas.microsoft.com/office/drawing/2014/main" id="{73A9EBCA-96F5-4475-93F3-CB86826CADC5}"/>
              </a:ext>
            </a:extLst>
          </p:cNvPr>
          <p:cNvSpPr>
            <a:spLocks noGrp="1"/>
          </p:cNvSpPr>
          <p:nvPr>
            <p:ph idx="1"/>
          </p:nvPr>
        </p:nvSpPr>
        <p:spPr>
          <a:xfrm>
            <a:off x="838200" y="1825625"/>
            <a:ext cx="10515600" cy="4351338"/>
          </a:xfrm>
        </p:spPr>
        <p:txBody>
          <a:bodyPr>
            <a:normAutofit fontScale="92500" lnSpcReduction="20000"/>
          </a:bodyPr>
          <a:lstStyle/>
          <a:p>
            <a:r>
              <a:rPr lang="en-US" dirty="0"/>
              <a:t>Array</a:t>
            </a:r>
          </a:p>
          <a:p>
            <a:r>
              <a:rPr lang="en-US" dirty="0"/>
              <a:t>Int8Array</a:t>
            </a:r>
          </a:p>
          <a:p>
            <a:r>
              <a:rPr lang="en-US" dirty="0"/>
              <a:t>Uint8Array</a:t>
            </a:r>
          </a:p>
          <a:p>
            <a:r>
              <a:rPr lang="en-US" dirty="0"/>
              <a:t>Uint8ClampedArray</a:t>
            </a:r>
          </a:p>
          <a:p>
            <a:r>
              <a:rPr lang="en-US" dirty="0"/>
              <a:t>Int16Array</a:t>
            </a:r>
          </a:p>
          <a:p>
            <a:r>
              <a:rPr lang="en-US" dirty="0"/>
              <a:t>Uint16Array</a:t>
            </a:r>
          </a:p>
          <a:p>
            <a:r>
              <a:rPr lang="en-US" dirty="0"/>
              <a:t>Int32Array</a:t>
            </a:r>
          </a:p>
          <a:p>
            <a:r>
              <a:rPr lang="en-US" dirty="0"/>
              <a:t>Uint32Array</a:t>
            </a:r>
          </a:p>
          <a:p>
            <a:r>
              <a:rPr lang="en-US" dirty="0"/>
              <a:t>Float32Array</a:t>
            </a:r>
          </a:p>
          <a:p>
            <a:r>
              <a:rPr lang="en-US" dirty="0"/>
              <a:t>Float64Array</a:t>
            </a:r>
          </a:p>
        </p:txBody>
      </p:sp>
    </p:spTree>
    <p:extLst>
      <p:ext uri="{BB962C8B-B14F-4D97-AF65-F5344CB8AC3E}">
        <p14:creationId xmlns:p14="http://schemas.microsoft.com/office/powerpoint/2010/main" val="4275185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30583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0BB1-E8C5-4243-A242-1F343C3C5C9B}"/>
              </a:ext>
            </a:extLst>
          </p:cNvPr>
          <p:cNvSpPr>
            <a:spLocks noGrp="1"/>
          </p:cNvSpPr>
          <p:nvPr>
            <p:ph type="title"/>
          </p:nvPr>
        </p:nvSpPr>
        <p:spPr/>
        <p:txBody>
          <a:bodyPr/>
          <a:lstStyle/>
          <a:p>
            <a:r>
              <a:rPr lang="en-US" dirty="0"/>
              <a:t>Keyed collections</a:t>
            </a:r>
          </a:p>
        </p:txBody>
      </p:sp>
      <p:sp>
        <p:nvSpPr>
          <p:cNvPr id="3" name="Content Placeholder 2">
            <a:extLst>
              <a:ext uri="{FF2B5EF4-FFF2-40B4-BE49-F238E27FC236}">
                <a16:creationId xmlns:a16="http://schemas.microsoft.com/office/drawing/2014/main" id="{4AF1CD67-12A5-4C3B-828B-4EEA996E8AD9}"/>
              </a:ext>
            </a:extLst>
          </p:cNvPr>
          <p:cNvSpPr>
            <a:spLocks noGrp="1"/>
          </p:cNvSpPr>
          <p:nvPr>
            <p:ph idx="1"/>
          </p:nvPr>
        </p:nvSpPr>
        <p:spPr/>
        <p:txBody>
          <a:bodyPr/>
          <a:lstStyle/>
          <a:p>
            <a:r>
              <a:rPr lang="en-US" dirty="0"/>
              <a:t>Map</a:t>
            </a:r>
          </a:p>
          <a:p>
            <a:r>
              <a:rPr lang="en-US" dirty="0"/>
              <a:t>Set</a:t>
            </a:r>
          </a:p>
          <a:p>
            <a:r>
              <a:rPr lang="en-US" dirty="0" err="1"/>
              <a:t>WeakMap</a:t>
            </a:r>
            <a:endParaRPr lang="en-US" dirty="0"/>
          </a:p>
          <a:p>
            <a:r>
              <a:rPr lang="en-US" dirty="0" err="1"/>
              <a:t>WeakSet</a:t>
            </a:r>
            <a:endParaRPr lang="en-US" dirty="0"/>
          </a:p>
        </p:txBody>
      </p:sp>
    </p:spTree>
    <p:extLst>
      <p:ext uri="{BB962C8B-B14F-4D97-AF65-F5344CB8AC3E}">
        <p14:creationId xmlns:p14="http://schemas.microsoft.com/office/powerpoint/2010/main" val="10782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97323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43384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1E31-0AB3-193A-8B75-44878143EEB2}"/>
              </a:ext>
            </a:extLst>
          </p:cNvPr>
          <p:cNvSpPr>
            <a:spLocks noGrp="1"/>
          </p:cNvSpPr>
          <p:nvPr>
            <p:ph type="title"/>
          </p:nvPr>
        </p:nvSpPr>
        <p:spPr/>
        <p:txBody>
          <a:bodyPr/>
          <a:lstStyle/>
          <a:p>
            <a:r>
              <a:rPr lang="en-IN" dirty="0"/>
              <a:t>Single Page Applications</a:t>
            </a:r>
          </a:p>
        </p:txBody>
      </p:sp>
      <p:sp>
        <p:nvSpPr>
          <p:cNvPr id="3" name="Rectangle 2">
            <a:extLst>
              <a:ext uri="{FF2B5EF4-FFF2-40B4-BE49-F238E27FC236}">
                <a16:creationId xmlns:a16="http://schemas.microsoft.com/office/drawing/2014/main" id="{1A302D02-5A2D-FF0C-95FA-A54128265C5A}"/>
              </a:ext>
            </a:extLst>
          </p:cNvPr>
          <p:cNvSpPr/>
          <p:nvPr/>
        </p:nvSpPr>
        <p:spPr>
          <a:xfrm>
            <a:off x="6642538" y="1597392"/>
            <a:ext cx="3945116" cy="275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4" name="Group 3">
            <a:extLst>
              <a:ext uri="{FF2B5EF4-FFF2-40B4-BE49-F238E27FC236}">
                <a16:creationId xmlns:a16="http://schemas.microsoft.com/office/drawing/2014/main" id="{F9922BCC-8E45-F1F6-50CD-FC84B7862F78}"/>
              </a:ext>
            </a:extLst>
          </p:cNvPr>
          <p:cNvGrpSpPr/>
          <p:nvPr/>
        </p:nvGrpSpPr>
        <p:grpSpPr>
          <a:xfrm>
            <a:off x="6742193" y="1991531"/>
            <a:ext cx="1165656" cy="750312"/>
            <a:chOff x="8762260" y="1677880"/>
            <a:chExt cx="1262108" cy="898124"/>
          </a:xfrm>
        </p:grpSpPr>
        <p:sp>
          <p:nvSpPr>
            <p:cNvPr id="5" name="Rectangle: Rounded Corners 4">
              <a:extLst>
                <a:ext uri="{FF2B5EF4-FFF2-40B4-BE49-F238E27FC236}">
                  <a16:creationId xmlns:a16="http://schemas.microsoft.com/office/drawing/2014/main" id="{50D33734-F565-D192-3F10-3DC3A5E160A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1321480-92A4-995D-ED3E-D9B963A01CD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a:t>
              </a:r>
            </a:p>
          </p:txBody>
        </p:sp>
      </p:grpSp>
      <p:grpSp>
        <p:nvGrpSpPr>
          <p:cNvPr id="7" name="Group 6">
            <a:extLst>
              <a:ext uri="{FF2B5EF4-FFF2-40B4-BE49-F238E27FC236}">
                <a16:creationId xmlns:a16="http://schemas.microsoft.com/office/drawing/2014/main" id="{EE96DCDA-B163-49CC-5341-26685347AE79}"/>
              </a:ext>
            </a:extLst>
          </p:cNvPr>
          <p:cNvGrpSpPr/>
          <p:nvPr/>
        </p:nvGrpSpPr>
        <p:grpSpPr>
          <a:xfrm>
            <a:off x="8019925" y="1991531"/>
            <a:ext cx="1165656" cy="750312"/>
            <a:chOff x="8762260" y="1677880"/>
            <a:chExt cx="1262108" cy="898124"/>
          </a:xfrm>
        </p:grpSpPr>
        <p:sp>
          <p:nvSpPr>
            <p:cNvPr id="8" name="Rectangle: Rounded Corners 7">
              <a:extLst>
                <a:ext uri="{FF2B5EF4-FFF2-40B4-BE49-F238E27FC236}">
                  <a16:creationId xmlns:a16="http://schemas.microsoft.com/office/drawing/2014/main" id="{27CB97A4-4A17-1517-BE6C-3EA5C02D9A8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EAC060C-1895-F815-D953-BA69D9ADA9D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0" name="Straight Connector 9">
            <a:extLst>
              <a:ext uri="{FF2B5EF4-FFF2-40B4-BE49-F238E27FC236}">
                <a16:creationId xmlns:a16="http://schemas.microsoft.com/office/drawing/2014/main" id="{FD0C52F8-4164-E3B8-0C78-350AE8DD746E}"/>
              </a:ext>
            </a:extLst>
          </p:cNvPr>
          <p:cNvCxnSpPr>
            <a:cxnSpLocks/>
          </p:cNvCxnSpPr>
          <p:nvPr/>
        </p:nvCxnSpPr>
        <p:spPr>
          <a:xfrm>
            <a:off x="6642538" y="2867213"/>
            <a:ext cx="3945116" cy="0"/>
          </a:xfrm>
          <a:prstGeom prst="line">
            <a:avLst/>
          </a:prstGeom>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1D46495B-BB3A-368C-AB65-C5AA9F8338A2}"/>
              </a:ext>
            </a:extLst>
          </p:cNvPr>
          <p:cNvSpPr txBox="1"/>
          <p:nvPr/>
        </p:nvSpPr>
        <p:spPr>
          <a:xfrm>
            <a:off x="7213987" y="2882370"/>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grpSp>
        <p:nvGrpSpPr>
          <p:cNvPr id="12" name="Group 11">
            <a:extLst>
              <a:ext uri="{FF2B5EF4-FFF2-40B4-BE49-F238E27FC236}">
                <a16:creationId xmlns:a16="http://schemas.microsoft.com/office/drawing/2014/main" id="{9C19A709-86D1-EF71-CB70-6F99240E9476}"/>
              </a:ext>
            </a:extLst>
          </p:cNvPr>
          <p:cNvGrpSpPr/>
          <p:nvPr/>
        </p:nvGrpSpPr>
        <p:grpSpPr>
          <a:xfrm>
            <a:off x="9297657" y="1996706"/>
            <a:ext cx="1165656" cy="750312"/>
            <a:chOff x="8762260" y="1677880"/>
            <a:chExt cx="1262108" cy="898124"/>
          </a:xfrm>
        </p:grpSpPr>
        <p:sp>
          <p:nvSpPr>
            <p:cNvPr id="13" name="Rectangle: Rounded Corners 12">
              <a:extLst>
                <a:ext uri="{FF2B5EF4-FFF2-40B4-BE49-F238E27FC236}">
                  <a16:creationId xmlns:a16="http://schemas.microsoft.com/office/drawing/2014/main" id="{7257FF08-A4F8-4F50-2B0D-E52C6A5A4D6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D94E62C-413C-1746-C33E-10F3833699B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5" name="TextBox 14">
            <a:extLst>
              <a:ext uri="{FF2B5EF4-FFF2-40B4-BE49-F238E27FC236}">
                <a16:creationId xmlns:a16="http://schemas.microsoft.com/office/drawing/2014/main" id="{C20336DD-6646-EC20-829C-D60AEE6AC16B}"/>
              </a:ext>
            </a:extLst>
          </p:cNvPr>
          <p:cNvSpPr txBox="1"/>
          <p:nvPr/>
        </p:nvSpPr>
        <p:spPr>
          <a:xfrm>
            <a:off x="8707424" y="287799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16" name="Rectangle 15">
            <a:extLst>
              <a:ext uri="{FF2B5EF4-FFF2-40B4-BE49-F238E27FC236}">
                <a16:creationId xmlns:a16="http://schemas.microsoft.com/office/drawing/2014/main" id="{B2B64E02-A6CC-3BA5-C982-0819A332F066}"/>
              </a:ext>
            </a:extLst>
          </p:cNvPr>
          <p:cNvSpPr/>
          <p:nvPr/>
        </p:nvSpPr>
        <p:spPr>
          <a:xfrm>
            <a:off x="224693" y="15973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7" name="Straight Arrow Connector 16">
            <a:extLst>
              <a:ext uri="{FF2B5EF4-FFF2-40B4-BE49-F238E27FC236}">
                <a16:creationId xmlns:a16="http://schemas.microsoft.com/office/drawing/2014/main" id="{43C2DFC0-AC37-0351-A88F-BB24EFBFB3EA}"/>
              </a:ext>
            </a:extLst>
          </p:cNvPr>
          <p:cNvCxnSpPr>
            <a:cxnSpLocks/>
          </p:cNvCxnSpPr>
          <p:nvPr/>
        </p:nvCxnSpPr>
        <p:spPr>
          <a:xfrm>
            <a:off x="3429532" y="227697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05B97-0B90-0372-51BB-18C7D1E46397}"/>
              </a:ext>
            </a:extLst>
          </p:cNvPr>
          <p:cNvSpPr txBox="1"/>
          <p:nvPr/>
        </p:nvSpPr>
        <p:spPr>
          <a:xfrm>
            <a:off x="4365959" y="1909074"/>
            <a:ext cx="1266629" cy="369332"/>
          </a:xfrm>
          <a:prstGeom prst="rect">
            <a:avLst/>
          </a:prstGeom>
          <a:noFill/>
        </p:spPr>
        <p:txBody>
          <a:bodyPr wrap="none" rtlCol="0">
            <a:spAutoFit/>
          </a:bodyPr>
          <a:lstStyle/>
          <a:p>
            <a:r>
              <a:rPr lang="en-IN" dirty="0"/>
              <a:t>HTTP + URL</a:t>
            </a:r>
          </a:p>
        </p:txBody>
      </p:sp>
      <p:cxnSp>
        <p:nvCxnSpPr>
          <p:cNvPr id="19" name="Straight Arrow Connector 18">
            <a:extLst>
              <a:ext uri="{FF2B5EF4-FFF2-40B4-BE49-F238E27FC236}">
                <a16:creationId xmlns:a16="http://schemas.microsoft.com/office/drawing/2014/main" id="{51ECA425-09CC-A019-29EF-16481308608D}"/>
              </a:ext>
            </a:extLst>
          </p:cNvPr>
          <p:cNvCxnSpPr>
            <a:cxnSpLocks/>
          </p:cNvCxnSpPr>
          <p:nvPr/>
        </p:nvCxnSpPr>
        <p:spPr>
          <a:xfrm flipH="1" flipV="1">
            <a:off x="3418476" y="262058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95F2A04-40B1-CC14-7A76-2990A04C3965}"/>
              </a:ext>
            </a:extLst>
          </p:cNvPr>
          <p:cNvSpPr/>
          <p:nvPr/>
        </p:nvSpPr>
        <p:spPr>
          <a:xfrm>
            <a:off x="4152728" y="2633446"/>
            <a:ext cx="1693092" cy="369332"/>
          </a:xfrm>
          <a:prstGeom prst="rect">
            <a:avLst/>
          </a:prstGeom>
        </p:spPr>
        <p:txBody>
          <a:bodyPr wrap="none">
            <a:spAutoFit/>
          </a:bodyPr>
          <a:lstStyle/>
          <a:p>
            <a:pPr algn="ctr"/>
            <a:r>
              <a:rPr lang="en-IN" dirty="0"/>
              <a:t>HTML + CSS + JS</a:t>
            </a:r>
          </a:p>
        </p:txBody>
      </p:sp>
      <p:sp>
        <p:nvSpPr>
          <p:cNvPr id="21" name="Rectangle 20">
            <a:extLst>
              <a:ext uri="{FF2B5EF4-FFF2-40B4-BE49-F238E27FC236}">
                <a16:creationId xmlns:a16="http://schemas.microsoft.com/office/drawing/2014/main" id="{3F15E5BE-2648-7139-22AB-E7D55E08ED20}"/>
              </a:ext>
            </a:extLst>
          </p:cNvPr>
          <p:cNvSpPr/>
          <p:nvPr/>
        </p:nvSpPr>
        <p:spPr>
          <a:xfrm>
            <a:off x="224693" y="198536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BE9A7FD4-FBDF-284A-AE95-61DDC905581F}"/>
              </a:ext>
            </a:extLst>
          </p:cNvPr>
          <p:cNvSpPr/>
          <p:nvPr/>
        </p:nvSpPr>
        <p:spPr>
          <a:xfrm>
            <a:off x="417580"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A2054858-D345-AFC1-A00F-C630FE2685BB}"/>
              </a:ext>
            </a:extLst>
          </p:cNvPr>
          <p:cNvSpPr/>
          <p:nvPr/>
        </p:nvSpPr>
        <p:spPr>
          <a:xfrm>
            <a:off x="1436014"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158A4D3-7AA7-0F66-0BE7-0ACFCEC1803C}"/>
              </a:ext>
            </a:extLst>
          </p:cNvPr>
          <p:cNvSpPr/>
          <p:nvPr/>
        </p:nvSpPr>
        <p:spPr>
          <a:xfrm>
            <a:off x="2449422" y="266893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735C4484-B04D-D084-6BF7-69F672B8B9DB}"/>
              </a:ext>
            </a:extLst>
          </p:cNvPr>
          <p:cNvSpPr/>
          <p:nvPr/>
        </p:nvSpPr>
        <p:spPr>
          <a:xfrm>
            <a:off x="417580" y="3700651"/>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6" name="Cylinder 25">
            <a:extLst>
              <a:ext uri="{FF2B5EF4-FFF2-40B4-BE49-F238E27FC236}">
                <a16:creationId xmlns:a16="http://schemas.microsoft.com/office/drawing/2014/main" id="{F56AB3B7-4F30-3872-500D-609DA2424C0F}"/>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7" name="Straight Arrow Connector 26">
            <a:extLst>
              <a:ext uri="{FF2B5EF4-FFF2-40B4-BE49-F238E27FC236}">
                <a16:creationId xmlns:a16="http://schemas.microsoft.com/office/drawing/2014/main" id="{7E73E083-B067-94C0-DA1A-838BF03A5E43}"/>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6CA978-2FA7-5B14-97B4-D8CE142186B9}"/>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27EB532-C6E3-19E6-54AC-16CB87A0E39F}"/>
              </a:ext>
            </a:extLst>
          </p:cNvPr>
          <p:cNvSpPr/>
          <p:nvPr/>
        </p:nvSpPr>
        <p:spPr>
          <a:xfrm>
            <a:off x="6639524" y="4863734"/>
            <a:ext cx="2912470" cy="1770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0" name="TextBox 29">
            <a:extLst>
              <a:ext uri="{FF2B5EF4-FFF2-40B4-BE49-F238E27FC236}">
                <a16:creationId xmlns:a16="http://schemas.microsoft.com/office/drawing/2014/main" id="{DB8D3424-9619-5048-290F-A5862D264ADA}"/>
              </a:ext>
            </a:extLst>
          </p:cNvPr>
          <p:cNvSpPr txBox="1"/>
          <p:nvPr/>
        </p:nvSpPr>
        <p:spPr>
          <a:xfrm>
            <a:off x="6628469" y="5198934"/>
            <a:ext cx="2923526" cy="1415772"/>
          </a:xfrm>
          <a:prstGeom prst="rect">
            <a:avLst/>
          </a:prstGeom>
          <a:noFill/>
        </p:spPr>
        <p:txBody>
          <a:bodyPr wrap="square" rtlCol="0">
            <a:spAutoFit/>
          </a:bodyPr>
          <a:lstStyle/>
          <a:p>
            <a:pPr algn="ctr"/>
            <a:r>
              <a:rPr lang="en-IN" dirty="0">
                <a:solidFill>
                  <a:schemeClr val="bg1"/>
                </a:solidFill>
              </a:rPr>
              <a:t>RESTful API</a:t>
            </a:r>
          </a:p>
          <a:p>
            <a:pPr algn="ctr"/>
            <a:endParaRPr lang="en-IN" sz="1100" dirty="0">
              <a:solidFill>
                <a:schemeClr val="bg1"/>
              </a:solidFill>
            </a:endParaRPr>
          </a:p>
          <a:p>
            <a:pPr algn="ctr"/>
            <a:r>
              <a:rPr lang="en-IN" dirty="0">
                <a:solidFill>
                  <a:schemeClr val="bg1"/>
                </a:solidFill>
              </a:rPr>
              <a:t>ASP .NET Web API</a:t>
            </a:r>
          </a:p>
          <a:p>
            <a:pPr algn="ctr"/>
            <a:r>
              <a:rPr lang="en-IN" dirty="0">
                <a:solidFill>
                  <a:schemeClr val="bg1"/>
                </a:solidFill>
              </a:rPr>
              <a:t>JWS</a:t>
            </a:r>
          </a:p>
          <a:p>
            <a:pPr algn="ctr"/>
            <a:r>
              <a:rPr lang="en-IN" dirty="0">
                <a:solidFill>
                  <a:schemeClr val="bg1"/>
                </a:solidFill>
              </a:rPr>
              <a:t>Express JS</a:t>
            </a:r>
          </a:p>
        </p:txBody>
      </p:sp>
      <p:cxnSp>
        <p:nvCxnSpPr>
          <p:cNvPr id="31" name="Straight Arrow Connector 30">
            <a:extLst>
              <a:ext uri="{FF2B5EF4-FFF2-40B4-BE49-F238E27FC236}">
                <a16:creationId xmlns:a16="http://schemas.microsoft.com/office/drawing/2014/main" id="{8116EFF8-6F37-2CAD-AF39-6D7A20CD4D29}"/>
              </a:ext>
            </a:extLst>
          </p:cNvPr>
          <p:cNvCxnSpPr>
            <a:cxnSpLocks/>
          </p:cNvCxnSpPr>
          <p:nvPr/>
        </p:nvCxnSpPr>
        <p:spPr>
          <a:xfrm flipH="1">
            <a:off x="3428025" y="5584753"/>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F4F42C-1F53-608D-B529-15DBED85BD46}"/>
              </a:ext>
            </a:extLst>
          </p:cNvPr>
          <p:cNvSpPr txBox="1"/>
          <p:nvPr/>
        </p:nvSpPr>
        <p:spPr>
          <a:xfrm>
            <a:off x="4089250" y="4855782"/>
            <a:ext cx="1923540" cy="369332"/>
          </a:xfrm>
          <a:prstGeom prst="rect">
            <a:avLst/>
          </a:prstGeom>
          <a:noFill/>
        </p:spPr>
        <p:txBody>
          <a:bodyPr wrap="none" rtlCol="0">
            <a:spAutoFit/>
          </a:bodyPr>
          <a:lstStyle/>
          <a:p>
            <a:r>
              <a:rPr lang="en-IN" b="1" dirty="0"/>
              <a:t>AJAX</a:t>
            </a:r>
            <a:r>
              <a:rPr lang="en-IN" dirty="0"/>
              <a:t> - HTTP + URL</a:t>
            </a:r>
          </a:p>
        </p:txBody>
      </p:sp>
      <p:sp>
        <p:nvSpPr>
          <p:cNvPr id="33" name="Rectangle 32">
            <a:extLst>
              <a:ext uri="{FF2B5EF4-FFF2-40B4-BE49-F238E27FC236}">
                <a16:creationId xmlns:a16="http://schemas.microsoft.com/office/drawing/2014/main" id="{C43C96A1-7E76-A8C8-3151-B0B18BC1CE81}"/>
              </a:ext>
            </a:extLst>
          </p:cNvPr>
          <p:cNvSpPr/>
          <p:nvPr/>
        </p:nvSpPr>
        <p:spPr>
          <a:xfrm>
            <a:off x="4486928" y="5584753"/>
            <a:ext cx="1087157" cy="646331"/>
          </a:xfrm>
          <a:prstGeom prst="rect">
            <a:avLst/>
          </a:prstGeom>
        </p:spPr>
        <p:txBody>
          <a:bodyPr wrap="none">
            <a:spAutoFit/>
          </a:bodyPr>
          <a:lstStyle/>
          <a:p>
            <a:pPr algn="ctr"/>
            <a:r>
              <a:rPr lang="en-IN" dirty="0"/>
              <a:t>JSON</a:t>
            </a:r>
          </a:p>
          <a:p>
            <a:pPr algn="ctr"/>
            <a:r>
              <a:rPr lang="en-IN" dirty="0"/>
              <a:t>{ “id” : 1 }</a:t>
            </a:r>
          </a:p>
        </p:txBody>
      </p:sp>
      <p:cxnSp>
        <p:nvCxnSpPr>
          <p:cNvPr id="34" name="Straight Arrow Connector 33">
            <a:extLst>
              <a:ext uri="{FF2B5EF4-FFF2-40B4-BE49-F238E27FC236}">
                <a16:creationId xmlns:a16="http://schemas.microsoft.com/office/drawing/2014/main" id="{D91CACD6-A4A9-E971-4C22-08F054976E8B}"/>
              </a:ext>
            </a:extLst>
          </p:cNvPr>
          <p:cNvCxnSpPr>
            <a:cxnSpLocks/>
          </p:cNvCxnSpPr>
          <p:nvPr/>
        </p:nvCxnSpPr>
        <p:spPr>
          <a:xfrm>
            <a:off x="3428025" y="5200386"/>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A688390-586C-7B19-F6E6-96A2F2C17D02}"/>
              </a:ext>
            </a:extLst>
          </p:cNvPr>
          <p:cNvSpPr txBox="1"/>
          <p:nvPr/>
        </p:nvSpPr>
        <p:spPr>
          <a:xfrm>
            <a:off x="439835" y="5784354"/>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6" name="Rectangle 35">
            <a:extLst>
              <a:ext uri="{FF2B5EF4-FFF2-40B4-BE49-F238E27FC236}">
                <a16:creationId xmlns:a16="http://schemas.microsoft.com/office/drawing/2014/main" id="{B04AAA5D-9C74-FBC2-4484-BC0DF25DE4C7}"/>
              </a:ext>
            </a:extLst>
          </p:cNvPr>
          <p:cNvSpPr/>
          <p:nvPr/>
        </p:nvSpPr>
        <p:spPr>
          <a:xfrm>
            <a:off x="616400" y="3778646"/>
            <a:ext cx="1444506"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7" name="Picture 36">
            <a:extLst>
              <a:ext uri="{FF2B5EF4-FFF2-40B4-BE49-F238E27FC236}">
                <a16:creationId xmlns:a16="http://schemas.microsoft.com/office/drawing/2014/main" id="{8973E297-0E49-3B02-AA75-A5C0183AC8F6}"/>
              </a:ext>
            </a:extLst>
          </p:cNvPr>
          <p:cNvPicPr>
            <a:picLocks noChangeAspect="1"/>
          </p:cNvPicPr>
          <p:nvPr/>
        </p:nvPicPr>
        <p:blipFill>
          <a:blip r:embed="rId2"/>
          <a:stretch>
            <a:fillRect/>
          </a:stretch>
        </p:blipFill>
        <p:spPr>
          <a:xfrm>
            <a:off x="2096290" y="4511263"/>
            <a:ext cx="808190" cy="626760"/>
          </a:xfrm>
          <a:prstGeom prst="rect">
            <a:avLst/>
          </a:prstGeom>
        </p:spPr>
      </p:pic>
      <p:sp>
        <p:nvSpPr>
          <p:cNvPr id="38" name="TextBox 37">
            <a:extLst>
              <a:ext uri="{FF2B5EF4-FFF2-40B4-BE49-F238E27FC236}">
                <a16:creationId xmlns:a16="http://schemas.microsoft.com/office/drawing/2014/main" id="{ECE198EE-8D4E-9C44-73E5-A98BBDE42EB1}"/>
              </a:ext>
            </a:extLst>
          </p:cNvPr>
          <p:cNvSpPr txBox="1"/>
          <p:nvPr/>
        </p:nvSpPr>
        <p:spPr>
          <a:xfrm>
            <a:off x="260675" y="6211669"/>
            <a:ext cx="3121817" cy="646331"/>
          </a:xfrm>
          <a:prstGeom prst="rect">
            <a:avLst/>
          </a:prstGeom>
          <a:noFill/>
        </p:spPr>
        <p:txBody>
          <a:bodyPr wrap="none" rtlCol="0">
            <a:spAutoFit/>
          </a:bodyPr>
          <a:lstStyle/>
          <a:p>
            <a:r>
              <a:rPr lang="en-US" dirty="0"/>
              <a:t>Vanilla JS, jQuery, KO, BB, NG 1,</a:t>
            </a:r>
          </a:p>
          <a:p>
            <a:r>
              <a:rPr lang="en-US" dirty="0"/>
              <a:t>NG 2 &amp; above, Vue JS, React JS</a:t>
            </a:r>
            <a:endParaRPr lang="en-IN" dirty="0"/>
          </a:p>
        </p:txBody>
      </p:sp>
    </p:spTree>
    <p:extLst>
      <p:ext uri="{BB962C8B-B14F-4D97-AF65-F5344CB8AC3E}">
        <p14:creationId xmlns:p14="http://schemas.microsoft.com/office/powerpoint/2010/main" val="2768757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45633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Symbol.iterator</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Symbol.match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Symbol.replace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Symbol.search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dirty="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Symbol.species</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Symbol.toPrimitive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2625194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79C0-EBFF-CACE-5406-7E95B4061999}"/>
              </a:ext>
            </a:extLst>
          </p:cNvPr>
          <p:cNvSpPr>
            <a:spLocks noGrp="1"/>
          </p:cNvSpPr>
          <p:nvPr>
            <p:ph type="title"/>
          </p:nvPr>
        </p:nvSpPr>
        <p:spPr/>
        <p:txBody>
          <a:bodyPr/>
          <a:lstStyle/>
          <a:p>
            <a:r>
              <a:rPr lang="en-US" dirty="0"/>
              <a:t>Iterators &amp; Generators</a:t>
            </a:r>
          </a:p>
        </p:txBody>
      </p:sp>
      <p:sp>
        <p:nvSpPr>
          <p:cNvPr id="3" name="Content Placeholder 2">
            <a:extLst>
              <a:ext uri="{FF2B5EF4-FFF2-40B4-BE49-F238E27FC236}">
                <a16:creationId xmlns:a16="http://schemas.microsoft.com/office/drawing/2014/main" id="{D9935ACC-B222-0360-EC83-B67B36A8B31F}"/>
              </a:ext>
            </a:extLst>
          </p:cNvPr>
          <p:cNvSpPr>
            <a:spLocks noGrp="1"/>
          </p:cNvSpPr>
          <p:nvPr>
            <p:ph idx="1"/>
          </p:nvPr>
        </p:nvSpPr>
        <p:spPr/>
        <p:txBody>
          <a:bodyPr>
            <a:normAutofit fontScale="85000" lnSpcReduction="10000"/>
          </a:bodyPr>
          <a:lstStyle/>
          <a:p>
            <a:r>
              <a:rPr lang="en-US" dirty="0"/>
              <a:t>Iterators and Generators bring the concept of iteration directly into the core language and provide a mechanism for customizing the behavior of for...of loops.</a:t>
            </a:r>
          </a:p>
          <a:p>
            <a:r>
              <a:rPr lang="en-US" dirty="0"/>
              <a:t>In JavaScript an iterator is an object which defines a sequence and potentially a return value upon its termination.</a:t>
            </a:r>
          </a:p>
          <a:p>
            <a:r>
              <a:rPr lang="en-US" dirty="0"/>
              <a:t>Specifically, an iterator is any object which implements the Iterator protocol by having a next() method that returns an object with two properties:</a:t>
            </a:r>
          </a:p>
          <a:p>
            <a:pPr lvl="1"/>
            <a:r>
              <a:rPr lang="en-US" dirty="0"/>
              <a:t>value</a:t>
            </a:r>
          </a:p>
          <a:p>
            <a:pPr lvl="2"/>
            <a:r>
              <a:rPr lang="en-US" dirty="0"/>
              <a:t>The next value in the iteration sequence.</a:t>
            </a:r>
          </a:p>
          <a:p>
            <a:pPr lvl="1"/>
            <a:r>
              <a:rPr lang="en-US" dirty="0"/>
              <a:t>done</a:t>
            </a:r>
          </a:p>
          <a:p>
            <a:pPr lvl="2"/>
            <a:r>
              <a:rPr lang="en-US" dirty="0"/>
              <a:t>This is true if the last value in the sequence has already been consumed. If value is present alongside done, it is the iterator's return value.</a:t>
            </a:r>
          </a:p>
          <a:p>
            <a:r>
              <a:rPr lang="en-US" dirty="0"/>
              <a:t>Once created, an iterator object can be iterated explicitly by repeatedly calling next().</a:t>
            </a:r>
          </a:p>
        </p:txBody>
      </p:sp>
    </p:spTree>
    <p:extLst>
      <p:ext uri="{BB962C8B-B14F-4D97-AF65-F5344CB8AC3E}">
        <p14:creationId xmlns:p14="http://schemas.microsoft.com/office/powerpoint/2010/main" val="860196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dirty="0"/>
              <a:t>In JavaScript, generators provide a new way to work with functions and iterators. Generators provide an easier way to implement iterators.</a:t>
            </a:r>
          </a:p>
          <a:p>
            <a:r>
              <a:rPr lang="en-US" dirty="0"/>
              <a:t>Using a generator,</a:t>
            </a:r>
          </a:p>
          <a:p>
            <a:pPr lvl="1"/>
            <a:r>
              <a:rPr lang="en-US" dirty="0"/>
              <a:t>you can stop the execution of a function from anywhere inside the function</a:t>
            </a:r>
          </a:p>
          <a:p>
            <a:pPr lvl="1"/>
            <a:r>
              <a:rPr lang="en-US" dirty="0"/>
              <a:t>and continue executing code from a halted position</a:t>
            </a:r>
          </a:p>
          <a:p>
            <a:r>
              <a:rPr lang="en-US" dirty="0"/>
              <a:t>To create a generator, you need to first define a generator function with function* symbol. </a:t>
            </a:r>
          </a:p>
          <a:p>
            <a:r>
              <a:rPr lang="en-US" dirty="0"/>
              <a:t>You can pause the execution of a generator function without executing the whole function body by using yield keyword.</a:t>
            </a:r>
          </a:p>
          <a:p>
            <a:r>
              <a:rPr lang="en-US" dirty="0"/>
              <a:t>The yield expression returns a value. However, unlike the return statement, it doesn't terminate the program. That's why you can continue executing code from the last yielded position. </a:t>
            </a:r>
          </a:p>
        </p:txBody>
      </p:sp>
    </p:spTree>
    <p:extLst>
      <p:ext uri="{BB962C8B-B14F-4D97-AF65-F5344CB8AC3E}">
        <p14:creationId xmlns:p14="http://schemas.microsoft.com/office/powerpoint/2010/main" val="492403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8020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855042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9A22-3099-4293-A7ED-DEAAF5F55378}"/>
              </a:ext>
            </a:extLst>
          </p:cNvPr>
          <p:cNvSpPr>
            <a:spLocks noGrp="1"/>
          </p:cNvSpPr>
          <p:nvPr>
            <p:ph type="title"/>
          </p:nvPr>
        </p:nvSpPr>
        <p:spPr/>
        <p:txBody>
          <a:bodyPr/>
          <a:lstStyle/>
          <a:p>
            <a:r>
              <a:rPr lang="en-IN" dirty="0"/>
              <a:t>Promise</a:t>
            </a:r>
          </a:p>
        </p:txBody>
      </p:sp>
      <p:sp>
        <p:nvSpPr>
          <p:cNvPr id="3" name="Content Placeholder 2">
            <a:extLst>
              <a:ext uri="{FF2B5EF4-FFF2-40B4-BE49-F238E27FC236}">
                <a16:creationId xmlns:a16="http://schemas.microsoft.com/office/drawing/2014/main" id="{A4EF14C7-3D54-486E-A10F-572A0F858CA0}"/>
              </a:ext>
            </a:extLst>
          </p:cNvPr>
          <p:cNvSpPr>
            <a:spLocks noGrp="1"/>
          </p:cNvSpPr>
          <p:nvPr>
            <p:ph idx="1"/>
          </p:nvPr>
        </p:nvSpPr>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a:p>
            <a:r>
              <a:rPr lang="en-US" b="0" i="0" dirty="0">
                <a:solidFill>
                  <a:srgbClr val="1B1B1B"/>
                </a:solidFill>
                <a:effectLst/>
                <a:latin typeface="Inter"/>
              </a:rPr>
              <a:t>Essentially, a promise is a returned object to which you attach callbacks, instead of passing callbacks into a function.</a:t>
            </a:r>
            <a:endParaRPr lang="en-US" dirty="0"/>
          </a:p>
        </p:txBody>
      </p:sp>
    </p:spTree>
    <p:extLst>
      <p:ext uri="{BB962C8B-B14F-4D97-AF65-F5344CB8AC3E}">
        <p14:creationId xmlns:p14="http://schemas.microsoft.com/office/powerpoint/2010/main" val="2339964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CE7E-7D26-F45E-49D5-196DDFF3D680}"/>
              </a:ext>
            </a:extLst>
          </p:cNvPr>
          <p:cNvSpPr>
            <a:spLocks noGrp="1"/>
          </p:cNvSpPr>
          <p:nvPr>
            <p:ph type="title"/>
          </p:nvPr>
        </p:nvSpPr>
        <p:spPr/>
        <p:txBody>
          <a:bodyPr/>
          <a:lstStyle/>
          <a:p>
            <a:r>
              <a:rPr lang="en-IN" dirty="0"/>
              <a:t>Promise vs </a:t>
            </a:r>
            <a:r>
              <a:rPr lang="en-IN" dirty="0" err="1"/>
              <a:t>Callbacks</a:t>
            </a:r>
            <a:endParaRPr lang="en-IN" dirty="0"/>
          </a:p>
        </p:txBody>
      </p:sp>
      <p:sp>
        <p:nvSpPr>
          <p:cNvPr id="3" name="Content Placeholder 2">
            <a:extLst>
              <a:ext uri="{FF2B5EF4-FFF2-40B4-BE49-F238E27FC236}">
                <a16:creationId xmlns:a16="http://schemas.microsoft.com/office/drawing/2014/main" id="{A9E3A360-9D6C-6BAD-EBC6-CE479F097603}"/>
              </a:ext>
            </a:extLst>
          </p:cNvPr>
          <p:cNvSpPr>
            <a:spLocks noGrp="1"/>
          </p:cNvSpPr>
          <p:nvPr>
            <p:ph idx="1"/>
          </p:nvPr>
        </p:nvSpPr>
        <p:spPr/>
        <p:txBody>
          <a:bodyPr>
            <a:normAutofit fontScale="92500" lnSpcReduction="10000"/>
          </a:bodyPr>
          <a:lstStyle/>
          <a:p>
            <a:r>
              <a:rPr lang="en-US" dirty="0"/>
              <a:t>There are several advantages of using a promise over a callback in JavaScript. Here are some of the advantages of using a promise:</a:t>
            </a:r>
          </a:p>
          <a:p>
            <a:pPr lvl="1"/>
            <a:r>
              <a:rPr lang="en-US" dirty="0"/>
              <a:t>They are composable, unlike callbacks, therefore we can avoid callback hells</a:t>
            </a:r>
          </a:p>
          <a:p>
            <a:pPr lvl="1"/>
            <a:r>
              <a:rPr lang="en-US" dirty="0"/>
              <a:t>You can easily execute code with </a:t>
            </a:r>
            <a:r>
              <a:rPr lang="en-US" dirty="0" err="1"/>
              <a:t>Promise.all</a:t>
            </a:r>
            <a:r>
              <a:rPr lang="en-US" dirty="0"/>
              <a:t> when multiple responses are returned</a:t>
            </a:r>
          </a:p>
          <a:p>
            <a:pPr lvl="1"/>
            <a:r>
              <a:rPr lang="en-US" dirty="0"/>
              <a:t>You can wait for only one result from concurrent pending promises with the help of </a:t>
            </a:r>
            <a:r>
              <a:rPr lang="en-US" dirty="0" err="1"/>
              <a:t>Promise.race</a:t>
            </a:r>
            <a:endParaRPr lang="en-US" dirty="0"/>
          </a:p>
          <a:p>
            <a:pPr lvl="1"/>
            <a:r>
              <a:rPr lang="en-US" dirty="0"/>
              <a:t>You can write asynchronous code in a synchronous manner if you use it in conjunction with async / await.</a:t>
            </a:r>
          </a:p>
          <a:p>
            <a:r>
              <a:rPr lang="en-US" dirty="0"/>
              <a:t>While they are a perfect choice over callbacks, there are some minor disadvantages we need to cover as well. Here are some:</a:t>
            </a:r>
          </a:p>
          <a:p>
            <a:pPr lvl="1"/>
            <a:r>
              <a:rPr lang="en-US" dirty="0"/>
              <a:t>They can only operate on a single value at a time</a:t>
            </a:r>
          </a:p>
          <a:p>
            <a:pPr lvl="1"/>
            <a:r>
              <a:rPr lang="en-US" dirty="0"/>
              <a:t>They are not available in older browser; they must be </a:t>
            </a:r>
            <a:r>
              <a:rPr lang="en-US" dirty="0" err="1"/>
              <a:t>polyfilled</a:t>
            </a:r>
            <a:endParaRPr lang="en-IN" dirty="0"/>
          </a:p>
        </p:txBody>
      </p:sp>
    </p:spTree>
    <p:extLst>
      <p:ext uri="{BB962C8B-B14F-4D97-AF65-F5344CB8AC3E}">
        <p14:creationId xmlns:p14="http://schemas.microsoft.com/office/powerpoint/2010/main" val="3333941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8C51-E06E-44DB-8716-E6D17C1DD6ED}"/>
              </a:ext>
            </a:extLst>
          </p:cNvPr>
          <p:cNvSpPr>
            <a:spLocks noGrp="1"/>
          </p:cNvSpPr>
          <p:nvPr>
            <p:ph type="title"/>
          </p:nvPr>
        </p:nvSpPr>
        <p:spPr/>
        <p:txBody>
          <a:bodyPr/>
          <a:lstStyle/>
          <a:p>
            <a:r>
              <a:rPr lang="en-IN" dirty="0"/>
              <a:t>Promise Guarantees</a:t>
            </a:r>
          </a:p>
        </p:txBody>
      </p:sp>
      <p:sp>
        <p:nvSpPr>
          <p:cNvPr id="3" name="Content Placeholder 2">
            <a:extLst>
              <a:ext uri="{FF2B5EF4-FFF2-40B4-BE49-F238E27FC236}">
                <a16:creationId xmlns:a16="http://schemas.microsoft.com/office/drawing/2014/main" id="{A5658F1F-2996-4B92-5088-9CBC3A01BE4D}"/>
              </a:ext>
            </a:extLst>
          </p:cNvPr>
          <p:cNvSpPr>
            <a:spLocks noGrp="1"/>
          </p:cNvSpPr>
          <p:nvPr>
            <p:ph idx="1"/>
          </p:nvPr>
        </p:nvSpPr>
        <p:spPr/>
        <p:txBody>
          <a:bodyPr>
            <a:normAutofit/>
          </a:bodyPr>
          <a:lstStyle/>
          <a:p>
            <a:r>
              <a:rPr lang="en-US" dirty="0"/>
              <a:t>Unlike old-fashioned passed-in callbacks, a promise comes with some guarantees:</a:t>
            </a:r>
          </a:p>
          <a:p>
            <a:pPr lvl="1"/>
            <a:r>
              <a:rPr lang="en-US" dirty="0"/>
              <a:t>Callbacks added with then() will never be invoked before the completion of the current run of the JavaScript event loop.</a:t>
            </a:r>
          </a:p>
          <a:p>
            <a:pPr lvl="1"/>
            <a:r>
              <a:rPr lang="en-US" dirty="0"/>
              <a:t>These callbacks will be invoked even if they were added after the success or failure of the asynchronous operation that the promise represents.</a:t>
            </a:r>
          </a:p>
          <a:p>
            <a:pPr lvl="1"/>
            <a:r>
              <a:rPr lang="en-US" dirty="0"/>
              <a:t>Multiple callbacks may be added by calling then() several times. They will be invoked one after another, in the order in which they were inserted.</a:t>
            </a:r>
          </a:p>
          <a:p>
            <a:pPr lvl="1"/>
            <a:r>
              <a:rPr lang="en-US" dirty="0"/>
              <a:t>One of the great things about using promises is chaining.</a:t>
            </a:r>
          </a:p>
          <a:p>
            <a:pPr lvl="2"/>
            <a:r>
              <a:rPr lang="en-US" b="0" i="0" dirty="0">
                <a:solidFill>
                  <a:srgbClr val="1B1B1B"/>
                </a:solidFill>
                <a:effectLst/>
                <a:latin typeface="Inter"/>
              </a:rPr>
              <a:t>A common need is to execute two or more asynchronous operations back-to-back, where each subsequent operation starts when the previous operation succeeds, with the result from the previous step. We accomplish this by creating a </a:t>
            </a:r>
            <a:r>
              <a:rPr lang="en-US" b="1" i="0" dirty="0">
                <a:solidFill>
                  <a:srgbClr val="1B1B1B"/>
                </a:solidFill>
                <a:effectLst/>
                <a:latin typeface="Inter"/>
              </a:rPr>
              <a:t>promise chain</a:t>
            </a:r>
            <a:r>
              <a:rPr lang="en-US" b="0" i="0" dirty="0">
                <a:solidFill>
                  <a:srgbClr val="1B1B1B"/>
                </a:solidFill>
                <a:effectLst/>
                <a:latin typeface="Inter"/>
              </a:rPr>
              <a:t>.</a:t>
            </a:r>
            <a:endParaRPr lang="en-IN" dirty="0"/>
          </a:p>
        </p:txBody>
      </p:sp>
    </p:spTree>
    <p:extLst>
      <p:ext uri="{BB962C8B-B14F-4D97-AF65-F5344CB8AC3E}">
        <p14:creationId xmlns:p14="http://schemas.microsoft.com/office/powerpoint/2010/main" val="292172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8D43-5B35-9D6C-63BE-A9BE9CDA22B8}"/>
              </a:ext>
            </a:extLst>
          </p:cNvPr>
          <p:cNvSpPr>
            <a:spLocks noGrp="1"/>
          </p:cNvSpPr>
          <p:nvPr>
            <p:ph type="title"/>
          </p:nvPr>
        </p:nvSpPr>
        <p:spPr/>
        <p:txBody>
          <a:bodyPr/>
          <a:lstStyle/>
          <a:p>
            <a:r>
              <a:rPr lang="en-IN" dirty="0"/>
              <a:t>Fetch API</a:t>
            </a:r>
          </a:p>
        </p:txBody>
      </p:sp>
      <p:sp>
        <p:nvSpPr>
          <p:cNvPr id="3" name="Content Placeholder 2">
            <a:extLst>
              <a:ext uri="{FF2B5EF4-FFF2-40B4-BE49-F238E27FC236}">
                <a16:creationId xmlns:a16="http://schemas.microsoft.com/office/drawing/2014/main" id="{590FAC91-E6CB-A332-C366-7147FC631262}"/>
              </a:ext>
            </a:extLst>
          </p:cNvPr>
          <p:cNvSpPr>
            <a:spLocks noGrp="1"/>
          </p:cNvSpPr>
          <p:nvPr>
            <p:ph idx="1"/>
          </p:nvPr>
        </p:nvSpPr>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a:t>
            </a:r>
          </a:p>
          <a:p>
            <a:r>
              <a:rPr lang="en-US" dirty="0"/>
              <a:t>The fetch() method starts the process of fetching a resource from a server.</a:t>
            </a:r>
          </a:p>
          <a:p>
            <a:r>
              <a:rPr lang="en-US" dirty="0"/>
              <a:t>The fetch() method returns a Promise that resolves to a Response object.</a:t>
            </a:r>
            <a:endParaRPr lang="en-IN" dirty="0"/>
          </a:p>
        </p:txBody>
      </p:sp>
    </p:spTree>
    <p:extLst>
      <p:ext uri="{BB962C8B-B14F-4D97-AF65-F5344CB8AC3E}">
        <p14:creationId xmlns:p14="http://schemas.microsoft.com/office/powerpoint/2010/main" val="216271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6982C0-420C-C789-8774-160482FA4DDE}"/>
              </a:ext>
            </a:extLst>
          </p:cNvPr>
          <p:cNvSpPr>
            <a:spLocks noGrp="1"/>
          </p:cNvSpPr>
          <p:nvPr>
            <p:ph type="ctrTitle"/>
          </p:nvPr>
        </p:nvSpPr>
        <p:spPr/>
        <p:txBody>
          <a:bodyPr/>
          <a:lstStyle/>
          <a:p>
            <a:r>
              <a:rPr lang="en-US" dirty="0"/>
              <a:t>Node JS</a:t>
            </a:r>
            <a:endParaRPr lang="en-IN" dirty="0"/>
          </a:p>
        </p:txBody>
      </p:sp>
      <p:sp>
        <p:nvSpPr>
          <p:cNvPr id="5" name="Subtitle 4">
            <a:extLst>
              <a:ext uri="{FF2B5EF4-FFF2-40B4-BE49-F238E27FC236}">
                <a16:creationId xmlns:a16="http://schemas.microsoft.com/office/drawing/2014/main" id="{01A74143-E9DB-48CD-FA49-A2A8A5E157DC}"/>
              </a:ext>
            </a:extLst>
          </p:cNvPr>
          <p:cNvSpPr>
            <a:spLocks noGrp="1"/>
          </p:cNvSpPr>
          <p:nvPr>
            <p:ph type="subTitle" idx="1"/>
          </p:nvPr>
        </p:nvSpPr>
        <p:spPr/>
        <p:txBody>
          <a:bodyPr/>
          <a:lstStyle/>
          <a:p>
            <a:r>
              <a:rPr lang="en-US" sz="2400" kern="1200" dirty="0">
                <a:solidFill>
                  <a:schemeClr val="tx1"/>
                </a:solidFill>
                <a:latin typeface="+mn-lt"/>
                <a:ea typeface="+mn-ea"/>
                <a:cs typeface="+mn-cs"/>
              </a:rPr>
              <a:t>Node.js® is a JavaScript runtime built on Chrome's V8 JavaScript engine.</a:t>
            </a:r>
          </a:p>
        </p:txBody>
      </p:sp>
    </p:spTree>
    <p:extLst>
      <p:ext uri="{BB962C8B-B14F-4D97-AF65-F5344CB8AC3E}">
        <p14:creationId xmlns:p14="http://schemas.microsoft.com/office/powerpoint/2010/main" val="443152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656F-DE98-412A-82CB-2CA18AC12A8B}"/>
              </a:ext>
            </a:extLst>
          </p:cNvPr>
          <p:cNvSpPr>
            <a:spLocks noGrp="1"/>
          </p:cNvSpPr>
          <p:nvPr>
            <p:ph type="title"/>
          </p:nvPr>
        </p:nvSpPr>
        <p:spPr/>
        <p:txBody>
          <a:bodyPr/>
          <a:lstStyle/>
          <a:p>
            <a:r>
              <a:rPr lang="en-US" dirty="0"/>
              <a:t>What is Node.js?</a:t>
            </a:r>
          </a:p>
        </p:txBody>
      </p:sp>
      <p:sp>
        <p:nvSpPr>
          <p:cNvPr id="3" name="Content Placeholder 2">
            <a:extLst>
              <a:ext uri="{FF2B5EF4-FFF2-40B4-BE49-F238E27FC236}">
                <a16:creationId xmlns:a16="http://schemas.microsoft.com/office/drawing/2014/main" id="{4D9CE2CD-138A-4ABE-A8DC-60C1323E54D5}"/>
              </a:ext>
            </a:extLst>
          </p:cNvPr>
          <p:cNvSpPr>
            <a:spLocks noGrp="1"/>
          </p:cNvSpPr>
          <p:nvPr>
            <p:ph idx="1"/>
          </p:nvPr>
        </p:nvSpPr>
        <p:spPr/>
        <p:txBody>
          <a:bodyPr/>
          <a:lstStyle/>
          <a:p>
            <a:r>
              <a:rPr lang="en-US" dirty="0"/>
              <a:t>Node.js® is a JavaScript runtime built on Chrome's V8 JavaScript engine.</a:t>
            </a:r>
          </a:p>
          <a:p>
            <a:r>
              <a:rPr lang="en-US" dirty="0"/>
              <a:t>As an asynchronous event-driven JavaScript runtime</a:t>
            </a:r>
          </a:p>
          <a:p>
            <a:r>
              <a:rPr lang="en-US" dirty="0"/>
              <a:t>Node.js is designed to build scalable network applications.</a:t>
            </a:r>
          </a:p>
        </p:txBody>
      </p:sp>
    </p:spTree>
    <p:extLst>
      <p:ext uri="{BB962C8B-B14F-4D97-AF65-F5344CB8AC3E}">
        <p14:creationId xmlns:p14="http://schemas.microsoft.com/office/powerpoint/2010/main" val="389683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6BC2D-BE22-4199-B9F3-6CAA1983D903}"/>
              </a:ext>
            </a:extLst>
          </p:cNvPr>
          <p:cNvSpPr>
            <a:spLocks noGrp="1"/>
          </p:cNvSpPr>
          <p:nvPr>
            <p:ph type="title"/>
          </p:nvPr>
        </p:nvSpPr>
        <p:spPr/>
        <p:txBody>
          <a:bodyPr/>
          <a:lstStyle/>
          <a:p>
            <a:r>
              <a:rPr lang="en-US" dirty="0"/>
              <a:t>What is Node.js?</a:t>
            </a:r>
          </a:p>
        </p:txBody>
      </p:sp>
      <p:sp>
        <p:nvSpPr>
          <p:cNvPr id="5" name="Content Placeholder 4">
            <a:extLst>
              <a:ext uri="{FF2B5EF4-FFF2-40B4-BE49-F238E27FC236}">
                <a16:creationId xmlns:a16="http://schemas.microsoft.com/office/drawing/2014/main" id="{A6E0C0B0-8155-46A1-BD2F-9D964CFF6D8E}"/>
              </a:ext>
            </a:extLst>
          </p:cNvPr>
          <p:cNvSpPr>
            <a:spLocks noGrp="1"/>
          </p:cNvSpPr>
          <p:nvPr>
            <p:ph idx="1"/>
          </p:nvPr>
        </p:nvSpPr>
        <p:spPr/>
        <p:txBody>
          <a:bodyPr>
            <a:normAutofit/>
          </a:bodyPr>
          <a:lstStyle/>
          <a:p>
            <a:r>
              <a:rPr lang="en-US" dirty="0"/>
              <a:t>Node.js is </a:t>
            </a:r>
          </a:p>
          <a:p>
            <a:pPr lvl="1"/>
            <a:r>
              <a:rPr lang="en-US" dirty="0"/>
              <a:t>open-source</a:t>
            </a:r>
          </a:p>
          <a:p>
            <a:pPr lvl="1"/>
            <a:r>
              <a:rPr lang="en-US" dirty="0"/>
              <a:t>cross-platform</a:t>
            </a:r>
          </a:p>
          <a:p>
            <a:pPr lvl="1"/>
            <a:r>
              <a:rPr lang="en-US" dirty="0"/>
              <a:t>back-end JavaScript runtime environment </a:t>
            </a:r>
          </a:p>
          <a:p>
            <a:pPr lvl="1"/>
            <a:r>
              <a:rPr lang="en-US" dirty="0"/>
              <a:t>runs on the V8 engine </a:t>
            </a:r>
          </a:p>
          <a:p>
            <a:pPr lvl="1"/>
            <a:r>
              <a:rPr lang="en-US" dirty="0"/>
              <a:t>executes JavaScript code outside a web browser. </a:t>
            </a:r>
          </a:p>
          <a:p>
            <a:r>
              <a:rPr lang="en-US" dirty="0"/>
              <a:t>Node.js lets developers use JavaScript for server-side scripting.</a:t>
            </a:r>
          </a:p>
          <a:p>
            <a:r>
              <a:rPr lang="en-US" dirty="0"/>
              <a:t>Node.js represents a "JavaScript everywhere" paradigm</a:t>
            </a:r>
          </a:p>
          <a:p>
            <a:pPr lvl="1"/>
            <a:r>
              <a:rPr lang="en-US" dirty="0"/>
              <a:t>Unifying web-application development around a single programming language.</a:t>
            </a:r>
          </a:p>
        </p:txBody>
      </p:sp>
    </p:spTree>
    <p:extLst>
      <p:ext uri="{BB962C8B-B14F-4D97-AF65-F5344CB8AC3E}">
        <p14:creationId xmlns:p14="http://schemas.microsoft.com/office/powerpoint/2010/main" val="4165250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5DE6-0CB3-48BF-A4F6-AB836A7812B3}"/>
              </a:ext>
            </a:extLst>
          </p:cNvPr>
          <p:cNvSpPr>
            <a:spLocks noGrp="1"/>
          </p:cNvSpPr>
          <p:nvPr>
            <p:ph type="title"/>
          </p:nvPr>
        </p:nvSpPr>
        <p:spPr/>
        <p:txBody>
          <a:bodyPr/>
          <a:lstStyle/>
          <a:p>
            <a:r>
              <a:rPr lang="en-US" dirty="0"/>
              <a:t>Node Global Objects</a:t>
            </a:r>
          </a:p>
        </p:txBody>
      </p:sp>
      <p:sp>
        <p:nvSpPr>
          <p:cNvPr id="3" name="Content Placeholder 2">
            <a:extLst>
              <a:ext uri="{FF2B5EF4-FFF2-40B4-BE49-F238E27FC236}">
                <a16:creationId xmlns:a16="http://schemas.microsoft.com/office/drawing/2014/main" id="{ED014C3B-0570-42D8-AE97-9B97B68BF12A}"/>
              </a:ext>
            </a:extLst>
          </p:cNvPr>
          <p:cNvSpPr>
            <a:spLocks noGrp="1"/>
          </p:cNvSpPr>
          <p:nvPr>
            <p:ph idx="1"/>
          </p:nvPr>
        </p:nvSpPr>
        <p:spPr/>
        <p:txBody>
          <a:bodyPr>
            <a:normAutofit fontScale="92500" lnSpcReduction="20000"/>
          </a:bodyPr>
          <a:lstStyle/>
          <a:p>
            <a:r>
              <a:rPr lang="en-US" dirty="0"/>
              <a:t>Node.js Global Objects are those objects which are present in all modules. </a:t>
            </a:r>
          </a:p>
          <a:p>
            <a:r>
              <a:rPr lang="en-US" dirty="0"/>
              <a:t>Global Objects can be used directly in the application which is available without importing any module. </a:t>
            </a:r>
          </a:p>
          <a:p>
            <a:r>
              <a:rPr lang="en-US" dirty="0"/>
              <a:t>Global objects have been added keeping in mind that these are some basic requirements and one can require these anytime, so it is better to keep them global rather than to add specific modules for these objects. </a:t>
            </a:r>
          </a:p>
          <a:p>
            <a:r>
              <a:rPr lang="en-US" dirty="0"/>
              <a:t>Some of the Node.js Global Objects:</a:t>
            </a:r>
          </a:p>
          <a:p>
            <a:pPr lvl="1"/>
            <a:r>
              <a:rPr lang="en-US" dirty="0"/>
              <a:t>Buffer Class</a:t>
            </a:r>
          </a:p>
          <a:p>
            <a:pPr lvl="1"/>
            <a:r>
              <a:rPr lang="en-US" dirty="0"/>
              <a:t>console</a:t>
            </a:r>
          </a:p>
          <a:p>
            <a:pPr lvl="1"/>
            <a:r>
              <a:rPr lang="en-US" dirty="0"/>
              <a:t>process</a:t>
            </a:r>
          </a:p>
          <a:p>
            <a:pPr lvl="1"/>
            <a:r>
              <a:rPr lang="en-US" dirty="0" err="1"/>
              <a:t>setImmediate</a:t>
            </a:r>
            <a:endParaRPr lang="en-US" dirty="0"/>
          </a:p>
          <a:p>
            <a:pPr lvl="1"/>
            <a:r>
              <a:rPr lang="en-US" dirty="0" err="1"/>
              <a:t>setTimeout</a:t>
            </a:r>
            <a:endParaRPr lang="en-US" dirty="0"/>
          </a:p>
        </p:txBody>
      </p:sp>
    </p:spTree>
    <p:extLst>
      <p:ext uri="{BB962C8B-B14F-4D97-AF65-F5344CB8AC3E}">
        <p14:creationId xmlns:p14="http://schemas.microsoft.com/office/powerpoint/2010/main" val="3819615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EFA18-70AC-C04D-2F37-0FB50595DC01}"/>
              </a:ext>
            </a:extLst>
          </p:cNvPr>
          <p:cNvSpPr/>
          <p:nvPr/>
        </p:nvSpPr>
        <p:spPr>
          <a:xfrm>
            <a:off x="3724102" y="490452"/>
            <a:ext cx="4754880" cy="59180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F89C8A0-F995-9F04-11C0-8BB63D66F114}"/>
              </a:ext>
            </a:extLst>
          </p:cNvPr>
          <p:cNvSpPr txBox="1"/>
          <p:nvPr/>
        </p:nvSpPr>
        <p:spPr>
          <a:xfrm>
            <a:off x="5792165" y="6388331"/>
            <a:ext cx="607667" cy="369332"/>
          </a:xfrm>
          <a:prstGeom prst="rect">
            <a:avLst/>
          </a:prstGeom>
          <a:noFill/>
        </p:spPr>
        <p:txBody>
          <a:bodyPr wrap="none" rtlCol="0">
            <a:spAutoFit/>
          </a:bodyPr>
          <a:lstStyle/>
          <a:p>
            <a:r>
              <a:rPr lang="en-IN" dirty="0"/>
              <a:t>O. S.</a:t>
            </a:r>
          </a:p>
        </p:txBody>
      </p:sp>
      <p:sp>
        <p:nvSpPr>
          <p:cNvPr id="6" name="TextBox 5">
            <a:extLst>
              <a:ext uri="{FF2B5EF4-FFF2-40B4-BE49-F238E27FC236}">
                <a16:creationId xmlns:a16="http://schemas.microsoft.com/office/drawing/2014/main" id="{121FD937-A035-9238-66D5-42128993B093}"/>
              </a:ext>
            </a:extLst>
          </p:cNvPr>
          <p:cNvSpPr txBox="1"/>
          <p:nvPr/>
        </p:nvSpPr>
        <p:spPr>
          <a:xfrm>
            <a:off x="5374103" y="6039196"/>
            <a:ext cx="1443793" cy="369332"/>
          </a:xfrm>
          <a:prstGeom prst="rect">
            <a:avLst/>
          </a:prstGeom>
          <a:noFill/>
        </p:spPr>
        <p:txBody>
          <a:bodyPr wrap="none" rtlCol="0">
            <a:spAutoFit/>
          </a:bodyPr>
          <a:lstStyle/>
          <a:p>
            <a:r>
              <a:rPr lang="en-IN" dirty="0"/>
              <a:t>NATIVE CODE</a:t>
            </a:r>
          </a:p>
        </p:txBody>
      </p:sp>
      <p:sp>
        <p:nvSpPr>
          <p:cNvPr id="7" name="Rectangle 6">
            <a:extLst>
              <a:ext uri="{FF2B5EF4-FFF2-40B4-BE49-F238E27FC236}">
                <a16:creationId xmlns:a16="http://schemas.microsoft.com/office/drawing/2014/main" id="{382809C2-FB57-ED2E-79A4-50557BD883E4}"/>
              </a:ext>
            </a:extLst>
          </p:cNvPr>
          <p:cNvSpPr/>
          <p:nvPr/>
        </p:nvSpPr>
        <p:spPr>
          <a:xfrm>
            <a:off x="4130040" y="818804"/>
            <a:ext cx="3931920" cy="522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EXE (NODE PROCESS)</a:t>
            </a:r>
          </a:p>
        </p:txBody>
      </p:sp>
      <p:sp>
        <p:nvSpPr>
          <p:cNvPr id="8" name="Rectangle 7">
            <a:extLst>
              <a:ext uri="{FF2B5EF4-FFF2-40B4-BE49-F238E27FC236}">
                <a16:creationId xmlns:a16="http://schemas.microsoft.com/office/drawing/2014/main" id="{FF5B4103-90AA-A014-DE5F-DA44AE475325}"/>
              </a:ext>
            </a:extLst>
          </p:cNvPr>
          <p:cNvSpPr/>
          <p:nvPr/>
        </p:nvSpPr>
        <p:spPr>
          <a:xfrm>
            <a:off x="4397478" y="1405704"/>
            <a:ext cx="1543050" cy="1162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V8 Engine</a:t>
            </a:r>
          </a:p>
        </p:txBody>
      </p:sp>
      <p:sp>
        <p:nvSpPr>
          <p:cNvPr id="9" name="Rectangle 8">
            <a:extLst>
              <a:ext uri="{FF2B5EF4-FFF2-40B4-BE49-F238E27FC236}">
                <a16:creationId xmlns:a16="http://schemas.microsoft.com/office/drawing/2014/main" id="{60557ACC-CCE8-C3A0-AEAE-BA24CC06895F}"/>
              </a:ext>
            </a:extLst>
          </p:cNvPr>
          <p:cNvSpPr/>
          <p:nvPr/>
        </p:nvSpPr>
        <p:spPr>
          <a:xfrm>
            <a:off x="6245328" y="1405704"/>
            <a:ext cx="1543050" cy="1162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Node JS API’s</a:t>
            </a:r>
          </a:p>
        </p:txBody>
      </p:sp>
      <p:sp>
        <p:nvSpPr>
          <p:cNvPr id="10" name="Rectangle 9">
            <a:extLst>
              <a:ext uri="{FF2B5EF4-FFF2-40B4-BE49-F238E27FC236}">
                <a16:creationId xmlns:a16="http://schemas.microsoft.com/office/drawing/2014/main" id="{360392F8-6AEA-2185-86E1-43FDAEE883B4}"/>
              </a:ext>
            </a:extLst>
          </p:cNvPr>
          <p:cNvSpPr/>
          <p:nvPr/>
        </p:nvSpPr>
        <p:spPr>
          <a:xfrm>
            <a:off x="4400550" y="2818964"/>
            <a:ext cx="3390900" cy="28659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Application</a:t>
            </a:r>
          </a:p>
          <a:p>
            <a:pPr algn="ctr"/>
            <a:r>
              <a:rPr lang="en-IN" dirty="0"/>
              <a:t>(JavaScript)</a:t>
            </a:r>
          </a:p>
          <a:p>
            <a:pPr algn="ctr"/>
            <a:r>
              <a:rPr lang="en-IN" dirty="0"/>
              <a:t>app.js</a:t>
            </a:r>
          </a:p>
          <a:p>
            <a:pPr algn="ctr"/>
            <a:endParaRPr lang="en-IN" dirty="0"/>
          </a:p>
        </p:txBody>
      </p:sp>
      <p:sp>
        <p:nvSpPr>
          <p:cNvPr id="11" name="TextBox 10">
            <a:extLst>
              <a:ext uri="{FF2B5EF4-FFF2-40B4-BE49-F238E27FC236}">
                <a16:creationId xmlns:a16="http://schemas.microsoft.com/office/drawing/2014/main" id="{47080A71-32AB-5201-56DD-329AC236B319}"/>
              </a:ext>
            </a:extLst>
          </p:cNvPr>
          <p:cNvSpPr txBox="1"/>
          <p:nvPr/>
        </p:nvSpPr>
        <p:spPr>
          <a:xfrm>
            <a:off x="601133" y="1210733"/>
            <a:ext cx="1274708" cy="369332"/>
          </a:xfrm>
          <a:prstGeom prst="rect">
            <a:avLst/>
          </a:prstGeom>
          <a:noFill/>
        </p:spPr>
        <p:txBody>
          <a:bodyPr wrap="none" rtlCol="0">
            <a:spAutoFit/>
          </a:bodyPr>
          <a:lstStyle/>
          <a:p>
            <a:r>
              <a:rPr lang="en-US" dirty="0"/>
              <a:t>node app.js</a:t>
            </a:r>
            <a:endParaRPr lang="en-IN" dirty="0"/>
          </a:p>
        </p:txBody>
      </p:sp>
    </p:spTree>
    <p:extLst>
      <p:ext uri="{BB962C8B-B14F-4D97-AF65-F5344CB8AC3E}">
        <p14:creationId xmlns:p14="http://schemas.microsoft.com/office/powerpoint/2010/main" val="3898659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87BEB-E5B3-381A-5AEF-10D809FA2DF7}"/>
              </a:ext>
            </a:extLst>
          </p:cNvPr>
          <p:cNvSpPr/>
          <p:nvPr/>
        </p:nvSpPr>
        <p:spPr>
          <a:xfrm>
            <a:off x="1573731" y="1698840"/>
            <a:ext cx="5342467" cy="29796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3600" dirty="0"/>
              <a:t>NODE APIs</a:t>
            </a:r>
          </a:p>
        </p:txBody>
      </p:sp>
      <p:cxnSp>
        <p:nvCxnSpPr>
          <p:cNvPr id="5" name="Straight Arrow Connector 4">
            <a:extLst>
              <a:ext uri="{FF2B5EF4-FFF2-40B4-BE49-F238E27FC236}">
                <a16:creationId xmlns:a16="http://schemas.microsoft.com/office/drawing/2014/main" id="{1E89BCE9-398C-BEED-5BB6-DB654F470157}"/>
              </a:ext>
            </a:extLst>
          </p:cNvPr>
          <p:cNvCxnSpPr>
            <a:cxnSpLocks/>
            <a:endCxn id="6" idx="1"/>
          </p:cNvCxnSpPr>
          <p:nvPr/>
        </p:nvCxnSpPr>
        <p:spPr>
          <a:xfrm>
            <a:off x="6916198" y="3178205"/>
            <a:ext cx="1801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FF70994-A238-0968-A223-71EDB36709DC}"/>
              </a:ext>
            </a:extLst>
          </p:cNvPr>
          <p:cNvSpPr txBox="1"/>
          <p:nvPr/>
        </p:nvSpPr>
        <p:spPr>
          <a:xfrm>
            <a:off x="8717872" y="2716540"/>
            <a:ext cx="2219993" cy="923330"/>
          </a:xfrm>
          <a:prstGeom prst="rect">
            <a:avLst/>
          </a:prstGeom>
          <a:noFill/>
        </p:spPr>
        <p:txBody>
          <a:bodyPr wrap="square" rtlCol="0">
            <a:spAutoFit/>
          </a:bodyPr>
          <a:lstStyle/>
          <a:p>
            <a:r>
              <a:rPr lang="en-US" dirty="0"/>
              <a:t>Developer Uses the NODE API’s in JavaScript Language</a:t>
            </a:r>
          </a:p>
        </p:txBody>
      </p:sp>
      <p:sp>
        <p:nvSpPr>
          <p:cNvPr id="7" name="Rectangle: Rounded Corners 6">
            <a:extLst>
              <a:ext uri="{FF2B5EF4-FFF2-40B4-BE49-F238E27FC236}">
                <a16:creationId xmlns:a16="http://schemas.microsoft.com/office/drawing/2014/main" id="{E74F6126-606E-69DF-C09C-A01D8AC57BFE}"/>
              </a:ext>
            </a:extLst>
          </p:cNvPr>
          <p:cNvSpPr/>
          <p:nvPr/>
        </p:nvSpPr>
        <p:spPr>
          <a:xfrm>
            <a:off x="2073264" y="2528573"/>
            <a:ext cx="1820333" cy="187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V8 Engine</a:t>
            </a:r>
          </a:p>
          <a:p>
            <a:pPr algn="ctr"/>
            <a:r>
              <a:rPr lang="en-US" dirty="0"/>
              <a:t>API’s</a:t>
            </a:r>
          </a:p>
        </p:txBody>
      </p:sp>
      <p:sp>
        <p:nvSpPr>
          <p:cNvPr id="8" name="Rectangle: Rounded Corners 7">
            <a:extLst>
              <a:ext uri="{FF2B5EF4-FFF2-40B4-BE49-F238E27FC236}">
                <a16:creationId xmlns:a16="http://schemas.microsoft.com/office/drawing/2014/main" id="{03EE07F5-C1AD-00A6-5401-16BF5AE02EEE}"/>
              </a:ext>
            </a:extLst>
          </p:cNvPr>
          <p:cNvSpPr/>
          <p:nvPr/>
        </p:nvSpPr>
        <p:spPr>
          <a:xfrm>
            <a:off x="4494731" y="2528573"/>
            <a:ext cx="1820333" cy="187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Libuv</a:t>
            </a:r>
            <a:endParaRPr lang="en-US" dirty="0"/>
          </a:p>
          <a:p>
            <a:pPr algn="ctr"/>
            <a:r>
              <a:rPr lang="en-US" dirty="0"/>
              <a:t>(Asynchronous I/O)</a:t>
            </a:r>
          </a:p>
        </p:txBody>
      </p:sp>
    </p:spTree>
    <p:extLst>
      <p:ext uri="{BB962C8B-B14F-4D97-AF65-F5344CB8AC3E}">
        <p14:creationId xmlns:p14="http://schemas.microsoft.com/office/powerpoint/2010/main" val="3670663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E61C0-2C5F-4F04-AA75-60DBCFFFB88D}"/>
              </a:ext>
            </a:extLst>
          </p:cNvPr>
          <p:cNvSpPr>
            <a:spLocks noGrp="1"/>
          </p:cNvSpPr>
          <p:nvPr>
            <p:ph type="title"/>
          </p:nvPr>
        </p:nvSpPr>
        <p:spPr/>
        <p:txBody>
          <a:bodyPr/>
          <a:lstStyle/>
          <a:p>
            <a:r>
              <a:rPr lang="en-IN" dirty="0"/>
              <a:t>Modules</a:t>
            </a:r>
          </a:p>
        </p:txBody>
      </p:sp>
      <p:sp>
        <p:nvSpPr>
          <p:cNvPr id="5" name="Content Placeholder 4">
            <a:extLst>
              <a:ext uri="{FF2B5EF4-FFF2-40B4-BE49-F238E27FC236}">
                <a16:creationId xmlns:a16="http://schemas.microsoft.com/office/drawing/2014/main" id="{0B873E00-FF70-4E31-A0EF-20E918AA178D}"/>
              </a:ext>
            </a:extLst>
          </p:cNvPr>
          <p:cNvSpPr>
            <a:spLocks noGrp="1"/>
          </p:cNvSpPr>
          <p:nvPr>
            <p:ph idx="1"/>
          </p:nvPr>
        </p:nvSpPr>
        <p:spPr/>
        <p:txBody>
          <a:bodyPr>
            <a:normAutofit/>
          </a:bodyPr>
          <a:lstStyle/>
          <a:p>
            <a:r>
              <a:rPr lang="en-US" dirty="0"/>
              <a:t>Module in Node.js is a simple or complex functionality organized in single or multiple JavaScript files which can be reused throughout the Node.js application.</a:t>
            </a:r>
          </a:p>
          <a:p>
            <a:r>
              <a:rPr lang="en-US" dirty="0"/>
              <a:t>Each module in Node.js has its own context, so it cannot interfere with other modules or pollute global scope. Also, each module can be placed in a separate .</a:t>
            </a:r>
            <a:r>
              <a:rPr lang="en-US" dirty="0" err="1"/>
              <a:t>js</a:t>
            </a:r>
            <a:r>
              <a:rPr lang="en-US" dirty="0"/>
              <a:t> file under a separate folder.</a:t>
            </a:r>
          </a:p>
          <a:p>
            <a:r>
              <a:rPr lang="en-US" dirty="0"/>
              <a:t>Node.js implements </a:t>
            </a:r>
            <a:r>
              <a:rPr lang="en-US" dirty="0" err="1"/>
              <a:t>CommonJS</a:t>
            </a:r>
            <a:r>
              <a:rPr lang="en-US" dirty="0"/>
              <a:t> modules standard. </a:t>
            </a:r>
          </a:p>
          <a:p>
            <a:pPr lvl="1"/>
            <a:r>
              <a:rPr lang="en-US" dirty="0" err="1"/>
              <a:t>CommonJS</a:t>
            </a:r>
            <a:r>
              <a:rPr lang="en-US" dirty="0"/>
              <a:t> is a group of volunteers who define JavaScript standards for web server, desktop, and console application.</a:t>
            </a:r>
            <a:endParaRPr lang="en-IN" dirty="0"/>
          </a:p>
        </p:txBody>
      </p:sp>
    </p:spTree>
    <p:extLst>
      <p:ext uri="{BB962C8B-B14F-4D97-AF65-F5344CB8AC3E}">
        <p14:creationId xmlns:p14="http://schemas.microsoft.com/office/powerpoint/2010/main" val="340120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73C143-E91E-4251-AB02-931AC46934C2}"/>
              </a:ext>
            </a:extLst>
          </p:cNvPr>
          <p:cNvSpPr>
            <a:spLocks noGrp="1"/>
          </p:cNvSpPr>
          <p:nvPr>
            <p:ph type="title"/>
          </p:nvPr>
        </p:nvSpPr>
        <p:spPr>
          <a:xfrm>
            <a:off x="870204" y="606564"/>
            <a:ext cx="10451592" cy="1325563"/>
          </a:xfrm>
        </p:spPr>
        <p:txBody>
          <a:bodyPr anchor="ctr">
            <a:normAutofit/>
          </a:bodyPr>
          <a:lstStyle/>
          <a:p>
            <a:r>
              <a:rPr lang="en-IN"/>
              <a:t>JavaScript Full Stack Application</a:t>
            </a:r>
          </a:p>
        </p:txBody>
      </p:sp>
      <p:graphicFrame>
        <p:nvGraphicFramePr>
          <p:cNvPr id="5" name="Content Placeholder 4">
            <a:extLst>
              <a:ext uri="{FF2B5EF4-FFF2-40B4-BE49-F238E27FC236}">
                <a16:creationId xmlns:a16="http://schemas.microsoft.com/office/drawing/2014/main" id="{782EC05F-F9B8-4538-9312-8FF4F87F82D9}"/>
              </a:ext>
            </a:extLst>
          </p:cNvPr>
          <p:cNvGraphicFramePr>
            <a:graphicFrameLocks noGrp="1"/>
          </p:cNvGraphicFramePr>
          <p:nvPr>
            <p:ph idx="1"/>
          </p:nvPr>
        </p:nvGraphicFramePr>
        <p:xfrm>
          <a:off x="1000874" y="2488845"/>
          <a:ext cx="10190254" cy="3410935"/>
        </p:xfrm>
        <a:graphic>
          <a:graphicData uri="http://schemas.openxmlformats.org/drawingml/2006/table">
            <a:tbl>
              <a:tblPr firstRow="1" bandRow="1">
                <a:tableStyleId>{5C22544A-7EE6-4342-B048-85BDC9FD1C3A}</a:tableStyleId>
              </a:tblPr>
              <a:tblGrid>
                <a:gridCol w="1560442">
                  <a:extLst>
                    <a:ext uri="{9D8B030D-6E8A-4147-A177-3AD203B41FA5}">
                      <a16:colId xmlns:a16="http://schemas.microsoft.com/office/drawing/2014/main" val="3853211641"/>
                    </a:ext>
                  </a:extLst>
                </a:gridCol>
                <a:gridCol w="2106343">
                  <a:extLst>
                    <a:ext uri="{9D8B030D-6E8A-4147-A177-3AD203B41FA5}">
                      <a16:colId xmlns:a16="http://schemas.microsoft.com/office/drawing/2014/main" val="3174142414"/>
                    </a:ext>
                  </a:extLst>
                </a:gridCol>
                <a:gridCol w="2939330">
                  <a:extLst>
                    <a:ext uri="{9D8B030D-6E8A-4147-A177-3AD203B41FA5}">
                      <a16:colId xmlns:a16="http://schemas.microsoft.com/office/drawing/2014/main" val="3886812675"/>
                    </a:ext>
                  </a:extLst>
                </a:gridCol>
                <a:gridCol w="1740960">
                  <a:extLst>
                    <a:ext uri="{9D8B030D-6E8A-4147-A177-3AD203B41FA5}">
                      <a16:colId xmlns:a16="http://schemas.microsoft.com/office/drawing/2014/main" val="2214009400"/>
                    </a:ext>
                  </a:extLst>
                </a:gridCol>
                <a:gridCol w="1843179">
                  <a:extLst>
                    <a:ext uri="{9D8B030D-6E8A-4147-A177-3AD203B41FA5}">
                      <a16:colId xmlns:a16="http://schemas.microsoft.com/office/drawing/2014/main" val="3481863326"/>
                    </a:ext>
                  </a:extLst>
                </a:gridCol>
              </a:tblGrid>
              <a:tr h="1071964">
                <a:tc>
                  <a:txBody>
                    <a:bodyPr/>
                    <a:lstStyle/>
                    <a:p>
                      <a:pPr algn="ctr"/>
                      <a:endParaRPr lang="en-IN" sz="2900" dirty="0"/>
                    </a:p>
                  </a:txBody>
                  <a:tcPr marL="144933" marR="144933" marT="72467" marB="72467" anchor="ctr"/>
                </a:tc>
                <a:tc>
                  <a:txBody>
                    <a:bodyPr/>
                    <a:lstStyle/>
                    <a:p>
                      <a:pPr algn="ctr"/>
                      <a:r>
                        <a:rPr lang="en-IN" sz="2900"/>
                        <a:t>Database</a:t>
                      </a:r>
                    </a:p>
                  </a:txBody>
                  <a:tcPr marL="144933" marR="144933" marT="72467" marB="72467" anchor="ctr"/>
                </a:tc>
                <a:tc>
                  <a:txBody>
                    <a:bodyPr/>
                    <a:lstStyle/>
                    <a:p>
                      <a:pPr algn="ctr"/>
                      <a:r>
                        <a:rPr lang="en-IN" sz="2900"/>
                        <a:t>Application FW</a:t>
                      </a:r>
                    </a:p>
                    <a:p>
                      <a:pPr algn="ctr"/>
                      <a:r>
                        <a:rPr lang="en-IN" sz="2900"/>
                        <a:t>API FW</a:t>
                      </a:r>
                    </a:p>
                  </a:txBody>
                  <a:tcPr marL="144933" marR="144933" marT="72467" marB="72467" anchor="ctr"/>
                </a:tc>
                <a:tc>
                  <a:txBody>
                    <a:bodyPr/>
                    <a:lstStyle/>
                    <a:p>
                      <a:pPr algn="ctr"/>
                      <a:r>
                        <a:rPr lang="en-IN" sz="2900"/>
                        <a:t>Client Side</a:t>
                      </a:r>
                    </a:p>
                  </a:txBody>
                  <a:tcPr marL="144933" marR="144933" marT="72467" marB="72467" anchor="ctr"/>
                </a:tc>
                <a:tc>
                  <a:txBody>
                    <a:bodyPr/>
                    <a:lstStyle/>
                    <a:p>
                      <a:pPr algn="ctr"/>
                      <a:r>
                        <a:rPr lang="en-IN" sz="2900"/>
                        <a:t>Runtime</a:t>
                      </a:r>
                    </a:p>
                  </a:txBody>
                  <a:tcPr marL="144933" marR="144933" marT="72467" marB="72467" anchor="ctr"/>
                </a:tc>
                <a:extLst>
                  <a:ext uri="{0D108BD9-81ED-4DB2-BD59-A6C34878D82A}">
                    <a16:rowId xmlns:a16="http://schemas.microsoft.com/office/drawing/2014/main" val="2723754585"/>
                  </a:ext>
                </a:extLst>
              </a:tr>
              <a:tr h="779657">
                <a:tc>
                  <a:txBody>
                    <a:bodyPr/>
                    <a:lstStyle/>
                    <a:p>
                      <a:pPr algn="ctr"/>
                      <a:r>
                        <a:rPr lang="en-IN" sz="2900" b="1" dirty="0"/>
                        <a:t>MEAN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dirty="0"/>
                        <a:t>Angular</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2565842906"/>
                  </a:ext>
                </a:extLst>
              </a:tr>
              <a:tr h="779657">
                <a:tc>
                  <a:txBody>
                    <a:bodyPr/>
                    <a:lstStyle/>
                    <a:p>
                      <a:pPr algn="ctr"/>
                      <a:r>
                        <a:rPr lang="en-IN" sz="2900" b="1" dirty="0"/>
                        <a:t>MERN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dirty="0"/>
                        <a:t>React JS</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1941598794"/>
                  </a:ext>
                </a:extLst>
              </a:tr>
              <a:tr h="779657">
                <a:tc>
                  <a:txBody>
                    <a:bodyPr/>
                    <a:lstStyle/>
                    <a:p>
                      <a:pPr algn="ctr"/>
                      <a:r>
                        <a:rPr lang="en-IN" sz="2900" b="1" dirty="0"/>
                        <a:t>MEVN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a:t>Vue JS</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3490553246"/>
                  </a:ext>
                </a:extLst>
              </a:tr>
            </a:tbl>
          </a:graphicData>
        </a:graphic>
      </p:graphicFrame>
    </p:spTree>
    <p:extLst>
      <p:ext uri="{BB962C8B-B14F-4D97-AF65-F5344CB8AC3E}">
        <p14:creationId xmlns:p14="http://schemas.microsoft.com/office/powerpoint/2010/main" val="131055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1340-5CA5-4C1B-93EF-6DA4C14D207E}"/>
              </a:ext>
            </a:extLst>
          </p:cNvPr>
          <p:cNvSpPr>
            <a:spLocks noGrp="1"/>
          </p:cNvSpPr>
          <p:nvPr>
            <p:ph type="title"/>
          </p:nvPr>
        </p:nvSpPr>
        <p:spPr/>
        <p:txBody>
          <a:bodyPr/>
          <a:lstStyle/>
          <a:p>
            <a:r>
              <a:rPr lang="en-IN" dirty="0"/>
              <a:t>Types of Modules</a:t>
            </a:r>
            <a:endParaRPr lang="en-US" dirty="0"/>
          </a:p>
        </p:txBody>
      </p:sp>
      <p:sp>
        <p:nvSpPr>
          <p:cNvPr id="3" name="Content Placeholder 2">
            <a:extLst>
              <a:ext uri="{FF2B5EF4-FFF2-40B4-BE49-F238E27FC236}">
                <a16:creationId xmlns:a16="http://schemas.microsoft.com/office/drawing/2014/main" id="{22A85302-2919-4D14-8308-94CFFD97E075}"/>
              </a:ext>
            </a:extLst>
          </p:cNvPr>
          <p:cNvSpPr>
            <a:spLocks noGrp="1"/>
          </p:cNvSpPr>
          <p:nvPr>
            <p:ph idx="1"/>
          </p:nvPr>
        </p:nvSpPr>
        <p:spPr/>
        <p:txBody>
          <a:bodyPr/>
          <a:lstStyle/>
          <a:p>
            <a:r>
              <a:rPr lang="en-IN" dirty="0"/>
              <a:t>Core Modules (Built-in Modules)</a:t>
            </a:r>
          </a:p>
          <a:p>
            <a:pPr lvl="1"/>
            <a:r>
              <a:rPr lang="en-IN" dirty="0"/>
              <a:t>Global Modules (Objects)</a:t>
            </a:r>
          </a:p>
          <a:p>
            <a:r>
              <a:rPr lang="en-IN" dirty="0"/>
              <a:t>Local Modules (User Defined Modules)</a:t>
            </a:r>
          </a:p>
          <a:p>
            <a:r>
              <a:rPr lang="en-IN" dirty="0"/>
              <a:t>External Modules (Third Party Modules)</a:t>
            </a:r>
            <a:endParaRPr lang="en-US" dirty="0"/>
          </a:p>
        </p:txBody>
      </p:sp>
    </p:spTree>
    <p:extLst>
      <p:ext uri="{BB962C8B-B14F-4D97-AF65-F5344CB8AC3E}">
        <p14:creationId xmlns:p14="http://schemas.microsoft.com/office/powerpoint/2010/main" val="3653811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F22F-4162-4906-B1F2-8D8E84EF9FF4}"/>
              </a:ext>
            </a:extLst>
          </p:cNvPr>
          <p:cNvSpPr>
            <a:spLocks noGrp="1"/>
          </p:cNvSpPr>
          <p:nvPr>
            <p:ph type="title"/>
          </p:nvPr>
        </p:nvSpPr>
        <p:spPr/>
        <p:txBody>
          <a:bodyPr/>
          <a:lstStyle/>
          <a:p>
            <a:r>
              <a:rPr lang="en-US" dirty="0"/>
              <a:t>Built-in Modules / Core Modules</a:t>
            </a:r>
          </a:p>
        </p:txBody>
      </p:sp>
      <p:sp>
        <p:nvSpPr>
          <p:cNvPr id="3" name="Content Placeholder 2">
            <a:extLst>
              <a:ext uri="{FF2B5EF4-FFF2-40B4-BE49-F238E27FC236}">
                <a16:creationId xmlns:a16="http://schemas.microsoft.com/office/drawing/2014/main" id="{8981D8F0-8AFC-4D35-9C0B-CB21A350BC16}"/>
              </a:ext>
            </a:extLst>
          </p:cNvPr>
          <p:cNvSpPr>
            <a:spLocks noGrp="1"/>
          </p:cNvSpPr>
          <p:nvPr>
            <p:ph idx="1"/>
          </p:nvPr>
        </p:nvSpPr>
        <p:spPr/>
        <p:txBody>
          <a:bodyPr/>
          <a:lstStyle/>
          <a:p>
            <a:r>
              <a:rPr lang="en-US" dirty="0"/>
              <a:t>Built-in modules of node.js that are part of NodeJS and come with the Node.js installation process are known as </a:t>
            </a:r>
            <a:r>
              <a:rPr lang="en-US" b="1" dirty="0"/>
              <a:t>core modules</a:t>
            </a:r>
            <a:r>
              <a:rPr lang="en-US" dirty="0"/>
              <a:t>.</a:t>
            </a:r>
          </a:p>
          <a:p>
            <a:r>
              <a:rPr lang="en-US" dirty="0"/>
              <a:t>To load/include this module in our program, we use the </a:t>
            </a:r>
            <a:r>
              <a:rPr lang="en-US" b="1" dirty="0"/>
              <a:t>require() function</a:t>
            </a:r>
            <a:r>
              <a:rPr lang="en-US" dirty="0"/>
              <a:t>.</a:t>
            </a:r>
          </a:p>
          <a:p>
            <a:r>
              <a:rPr lang="en-US" dirty="0"/>
              <a:t>The return type of </a:t>
            </a:r>
            <a:r>
              <a:rPr lang="en-US" b="1" dirty="0"/>
              <a:t>require() </a:t>
            </a:r>
            <a:r>
              <a:rPr lang="en-US" dirty="0"/>
              <a:t>function depends on what the particular module returns.</a:t>
            </a:r>
          </a:p>
        </p:txBody>
      </p:sp>
    </p:spTree>
    <p:extLst>
      <p:ext uri="{BB962C8B-B14F-4D97-AF65-F5344CB8AC3E}">
        <p14:creationId xmlns:p14="http://schemas.microsoft.com/office/powerpoint/2010/main" val="1872235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4450080"/>
        </p:xfrm>
        <a:graphic>
          <a:graphicData uri="http://schemas.openxmlformats.org/drawingml/2006/table">
            <a:tbl>
              <a:tblPr firstRow="1" bandRow="1">
                <a:tableStyleId>{5C22544A-7EE6-4342-B048-85BDC9FD1C3A}</a:tableStyleId>
              </a:tblPr>
              <a:tblGrid>
                <a:gridCol w="2046051">
                  <a:extLst>
                    <a:ext uri="{9D8B030D-6E8A-4147-A177-3AD203B41FA5}">
                      <a16:colId xmlns:a16="http://schemas.microsoft.com/office/drawing/2014/main" val="4278503096"/>
                    </a:ext>
                  </a:extLst>
                </a:gridCol>
                <a:gridCol w="8469549">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IN"/>
                        <a:t>assert</a:t>
                      </a:r>
                    </a:p>
                  </a:txBody>
                  <a:tcPr/>
                </a:tc>
                <a:tc>
                  <a:txBody>
                    <a:bodyPr/>
                    <a:lstStyle/>
                    <a:p>
                      <a:r>
                        <a:rPr lang="en-US" dirty="0"/>
                        <a:t>Provides a set of assertion tests</a:t>
                      </a:r>
                      <a:endParaRPr lang="en-IN" dirty="0"/>
                    </a:p>
                  </a:txBody>
                  <a:tcPr/>
                </a:tc>
                <a:extLst>
                  <a:ext uri="{0D108BD9-81ED-4DB2-BD59-A6C34878D82A}">
                    <a16:rowId xmlns:a16="http://schemas.microsoft.com/office/drawing/2014/main" val="3244186162"/>
                  </a:ext>
                </a:extLst>
              </a:tr>
              <a:tr h="370840">
                <a:tc>
                  <a:txBody>
                    <a:bodyPr/>
                    <a:lstStyle/>
                    <a:p>
                      <a:r>
                        <a:rPr lang="en-US" dirty="0"/>
                        <a:t>buffer	</a:t>
                      </a:r>
                    </a:p>
                  </a:txBody>
                  <a:tcPr/>
                </a:tc>
                <a:tc>
                  <a:txBody>
                    <a:bodyPr/>
                    <a:lstStyle/>
                    <a:p>
                      <a:r>
                        <a:rPr lang="en-US" dirty="0"/>
                        <a:t>To handle binary data</a:t>
                      </a:r>
                      <a:endParaRPr lang="en-IN" dirty="0"/>
                    </a:p>
                  </a:txBody>
                  <a:tcPr/>
                </a:tc>
                <a:extLst>
                  <a:ext uri="{0D108BD9-81ED-4DB2-BD59-A6C34878D82A}">
                    <a16:rowId xmlns:a16="http://schemas.microsoft.com/office/drawing/2014/main" val="2217392000"/>
                  </a:ext>
                </a:extLst>
              </a:tr>
              <a:tr h="370840">
                <a:tc>
                  <a:txBody>
                    <a:bodyPr/>
                    <a:lstStyle/>
                    <a:p>
                      <a:r>
                        <a:rPr lang="en-US" dirty="0" err="1"/>
                        <a:t>child_process</a:t>
                      </a:r>
                      <a:endParaRPr lang="en-IN" dirty="0"/>
                    </a:p>
                  </a:txBody>
                  <a:tcPr/>
                </a:tc>
                <a:tc>
                  <a:txBody>
                    <a:bodyPr/>
                    <a:lstStyle/>
                    <a:p>
                      <a:r>
                        <a:rPr lang="en-US" dirty="0"/>
                        <a:t>To run a child process</a:t>
                      </a:r>
                      <a:endParaRPr lang="en-IN" dirty="0"/>
                    </a:p>
                  </a:txBody>
                  <a:tcPr/>
                </a:tc>
                <a:extLst>
                  <a:ext uri="{0D108BD9-81ED-4DB2-BD59-A6C34878D82A}">
                    <a16:rowId xmlns:a16="http://schemas.microsoft.com/office/drawing/2014/main" val="3005115396"/>
                  </a:ext>
                </a:extLst>
              </a:tr>
              <a:tr h="370840">
                <a:tc>
                  <a:txBody>
                    <a:bodyPr/>
                    <a:lstStyle/>
                    <a:p>
                      <a:r>
                        <a:rPr lang="en-US" dirty="0"/>
                        <a:t>cluster</a:t>
                      </a:r>
                      <a:endParaRPr lang="en-IN" dirty="0"/>
                    </a:p>
                  </a:txBody>
                  <a:tcPr/>
                </a:tc>
                <a:tc>
                  <a:txBody>
                    <a:bodyPr/>
                    <a:lstStyle/>
                    <a:p>
                      <a:r>
                        <a:rPr lang="en-US" dirty="0"/>
                        <a:t>To split a single Node process into multiple processes</a:t>
                      </a:r>
                      <a:endParaRPr lang="en-IN" dirty="0"/>
                    </a:p>
                  </a:txBody>
                  <a:tcPr/>
                </a:tc>
                <a:extLst>
                  <a:ext uri="{0D108BD9-81ED-4DB2-BD59-A6C34878D82A}">
                    <a16:rowId xmlns:a16="http://schemas.microsoft.com/office/drawing/2014/main" val="4260233862"/>
                  </a:ext>
                </a:extLst>
              </a:tr>
              <a:tr h="370840">
                <a:tc>
                  <a:txBody>
                    <a:bodyPr/>
                    <a:lstStyle/>
                    <a:p>
                      <a:r>
                        <a:rPr lang="en-US" dirty="0"/>
                        <a:t>crypto</a:t>
                      </a:r>
                      <a:endParaRPr lang="en-IN" dirty="0"/>
                    </a:p>
                  </a:txBody>
                  <a:tcPr/>
                </a:tc>
                <a:tc>
                  <a:txBody>
                    <a:bodyPr/>
                    <a:lstStyle/>
                    <a:p>
                      <a:r>
                        <a:rPr lang="en-US" dirty="0"/>
                        <a:t>To handle OpenSSL cryptographic functions</a:t>
                      </a:r>
                      <a:endParaRPr lang="en-IN" dirty="0"/>
                    </a:p>
                  </a:txBody>
                  <a:tcPr/>
                </a:tc>
                <a:extLst>
                  <a:ext uri="{0D108BD9-81ED-4DB2-BD59-A6C34878D82A}">
                    <a16:rowId xmlns:a16="http://schemas.microsoft.com/office/drawing/2014/main" val="427871825"/>
                  </a:ext>
                </a:extLst>
              </a:tr>
              <a:tr h="370840">
                <a:tc>
                  <a:txBody>
                    <a:bodyPr/>
                    <a:lstStyle/>
                    <a:p>
                      <a:r>
                        <a:rPr lang="en-US" err="1"/>
                        <a:t>dgram</a:t>
                      </a:r>
                      <a:endParaRPr lang="en-IN"/>
                    </a:p>
                  </a:txBody>
                  <a:tcPr/>
                </a:tc>
                <a:tc>
                  <a:txBody>
                    <a:bodyPr/>
                    <a:lstStyle/>
                    <a:p>
                      <a:r>
                        <a:rPr lang="en-US"/>
                        <a:t>Provides implementation of UDP datagram sockets</a:t>
                      </a:r>
                      <a:endParaRPr lang="en-IN"/>
                    </a:p>
                  </a:txBody>
                  <a:tcPr/>
                </a:tc>
                <a:extLst>
                  <a:ext uri="{0D108BD9-81ED-4DB2-BD59-A6C34878D82A}">
                    <a16:rowId xmlns:a16="http://schemas.microsoft.com/office/drawing/2014/main" val="4197609999"/>
                  </a:ext>
                </a:extLst>
              </a:tr>
              <a:tr h="370840">
                <a:tc>
                  <a:txBody>
                    <a:bodyPr/>
                    <a:lstStyle/>
                    <a:p>
                      <a:r>
                        <a:rPr lang="en-US" err="1"/>
                        <a:t>dns</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do DNS lookups and name resolution functions</a:t>
                      </a:r>
                    </a:p>
                  </a:txBody>
                  <a:tcPr/>
                </a:tc>
                <a:extLst>
                  <a:ext uri="{0D108BD9-81ED-4DB2-BD59-A6C34878D82A}">
                    <a16:rowId xmlns:a16="http://schemas.microsoft.com/office/drawing/2014/main" val="2318911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events</a:t>
                      </a:r>
                    </a:p>
                  </a:txBody>
                  <a:tcPr/>
                </a:tc>
                <a:tc>
                  <a:txBody>
                    <a:bodyPr/>
                    <a:lstStyle/>
                    <a:p>
                      <a:r>
                        <a:rPr lang="en-US"/>
                        <a:t>To create and handle events</a:t>
                      </a:r>
                      <a:endParaRPr lang="en-IN"/>
                    </a:p>
                  </a:txBody>
                  <a:tcPr/>
                </a:tc>
                <a:extLst>
                  <a:ext uri="{0D108BD9-81ED-4DB2-BD59-A6C34878D82A}">
                    <a16:rowId xmlns:a16="http://schemas.microsoft.com/office/drawing/2014/main" val="735181670"/>
                  </a:ext>
                </a:extLst>
              </a:tr>
              <a:tr h="370840">
                <a:tc>
                  <a:txBody>
                    <a:bodyPr/>
                    <a:lstStyle/>
                    <a:p>
                      <a:r>
                        <a:rPr lang="en-US"/>
                        <a:t>fs</a:t>
                      </a:r>
                      <a:endParaRPr lang="en-IN"/>
                    </a:p>
                  </a:txBody>
                  <a:tcPr/>
                </a:tc>
                <a:tc>
                  <a:txBody>
                    <a:bodyPr/>
                    <a:lstStyle/>
                    <a:p>
                      <a:r>
                        <a:rPr lang="en-US" dirty="0"/>
                        <a:t>To handle the file system</a:t>
                      </a:r>
                      <a:endParaRPr lang="en-IN" dirty="0"/>
                    </a:p>
                  </a:txBody>
                  <a:tcPr/>
                </a:tc>
                <a:extLst>
                  <a:ext uri="{0D108BD9-81ED-4DB2-BD59-A6C34878D82A}">
                    <a16:rowId xmlns:a16="http://schemas.microsoft.com/office/drawing/2014/main" val="3711859163"/>
                  </a:ext>
                </a:extLst>
              </a:tr>
              <a:tr h="370840">
                <a:tc>
                  <a:txBody>
                    <a:bodyPr/>
                    <a:lstStyle/>
                    <a:p>
                      <a:r>
                        <a:rPr lang="en-US"/>
                        <a:t>http</a:t>
                      </a:r>
                      <a:endParaRPr lang="en-IN"/>
                    </a:p>
                  </a:txBody>
                  <a:tcPr/>
                </a:tc>
                <a:tc>
                  <a:txBody>
                    <a:bodyPr/>
                    <a:lstStyle/>
                    <a:p>
                      <a:r>
                        <a:rPr lang="en-US"/>
                        <a:t>To make Node.js act as an HTTP server</a:t>
                      </a:r>
                      <a:endParaRPr lang="en-IN"/>
                    </a:p>
                  </a:txBody>
                  <a:tcPr/>
                </a:tc>
                <a:extLst>
                  <a:ext uri="{0D108BD9-81ED-4DB2-BD59-A6C34878D82A}">
                    <a16:rowId xmlns:a16="http://schemas.microsoft.com/office/drawing/2014/main" val="4288109882"/>
                  </a:ext>
                </a:extLst>
              </a:tr>
              <a:tr h="370840">
                <a:tc>
                  <a:txBody>
                    <a:bodyPr/>
                    <a:lstStyle/>
                    <a:p>
                      <a:r>
                        <a:rPr lang="en-US"/>
                        <a:t>https</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Node.js act as an HTTPS server.</a:t>
                      </a:r>
                    </a:p>
                  </a:txBody>
                  <a:tcPr/>
                </a:tc>
                <a:extLst>
                  <a:ext uri="{0D108BD9-81ED-4DB2-BD59-A6C34878D82A}">
                    <a16:rowId xmlns:a16="http://schemas.microsoft.com/office/drawing/2014/main" val="3431212329"/>
                  </a:ext>
                </a:extLst>
              </a:tr>
            </a:tbl>
          </a:graphicData>
        </a:graphic>
      </p:graphicFrame>
    </p:spTree>
    <p:extLst>
      <p:ext uri="{BB962C8B-B14F-4D97-AF65-F5344CB8AC3E}">
        <p14:creationId xmlns:p14="http://schemas.microsoft.com/office/powerpoint/2010/main" val="2937149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 Continued</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4450080"/>
        </p:xfrm>
        <a:graphic>
          <a:graphicData uri="http://schemas.openxmlformats.org/drawingml/2006/table">
            <a:tbl>
              <a:tblPr firstRow="1" bandRow="1">
                <a:tableStyleId>{5C22544A-7EE6-4342-B048-85BDC9FD1C3A}</a:tableStyleId>
              </a:tblPr>
              <a:tblGrid>
                <a:gridCol w="1992549">
                  <a:extLst>
                    <a:ext uri="{9D8B030D-6E8A-4147-A177-3AD203B41FA5}">
                      <a16:colId xmlns:a16="http://schemas.microsoft.com/office/drawing/2014/main" val="4278503096"/>
                    </a:ext>
                  </a:extLst>
                </a:gridCol>
                <a:gridCol w="8523051">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US"/>
                        <a:t>net</a:t>
                      </a:r>
                    </a:p>
                  </a:txBody>
                  <a:tcPr/>
                </a:tc>
                <a:tc>
                  <a:txBody>
                    <a:bodyPr/>
                    <a:lstStyle/>
                    <a:p>
                      <a:r>
                        <a:rPr lang="en-US"/>
                        <a:t>To create servers and clients</a:t>
                      </a:r>
                      <a:endParaRPr lang="en-IN"/>
                    </a:p>
                  </a:txBody>
                  <a:tcPr/>
                </a:tc>
                <a:extLst>
                  <a:ext uri="{0D108BD9-81ED-4DB2-BD59-A6C34878D82A}">
                    <a16:rowId xmlns:a16="http://schemas.microsoft.com/office/drawing/2014/main" val="3244186162"/>
                  </a:ext>
                </a:extLst>
              </a:tr>
              <a:tr h="370840">
                <a:tc>
                  <a:txBody>
                    <a:bodyPr/>
                    <a:lstStyle/>
                    <a:p>
                      <a:r>
                        <a:rPr lang="en-US" err="1"/>
                        <a:t>os</a:t>
                      </a:r>
                      <a:endParaRPr lang="en-US"/>
                    </a:p>
                  </a:txBody>
                  <a:tcPr/>
                </a:tc>
                <a:tc>
                  <a:txBody>
                    <a:bodyPr/>
                    <a:lstStyle/>
                    <a:p>
                      <a:r>
                        <a:rPr lang="en-US"/>
                        <a:t>Provides information about the operation system</a:t>
                      </a:r>
                      <a:endParaRPr lang="en-IN"/>
                    </a:p>
                  </a:txBody>
                  <a:tcPr/>
                </a:tc>
                <a:extLst>
                  <a:ext uri="{0D108BD9-81ED-4DB2-BD59-A6C34878D82A}">
                    <a16:rowId xmlns:a16="http://schemas.microsoft.com/office/drawing/2014/main" val="2217392000"/>
                  </a:ext>
                </a:extLst>
              </a:tr>
              <a:tr h="370840">
                <a:tc>
                  <a:txBody>
                    <a:bodyPr/>
                    <a:lstStyle/>
                    <a:p>
                      <a:r>
                        <a:rPr lang="en-US"/>
                        <a:t>path</a:t>
                      </a:r>
                      <a:endParaRPr lang="en-IN"/>
                    </a:p>
                  </a:txBody>
                  <a:tcPr/>
                </a:tc>
                <a:tc>
                  <a:txBody>
                    <a:bodyPr/>
                    <a:lstStyle/>
                    <a:p>
                      <a:r>
                        <a:rPr lang="en-US"/>
                        <a:t>To handle file paths</a:t>
                      </a:r>
                      <a:endParaRPr lang="en-IN"/>
                    </a:p>
                  </a:txBody>
                  <a:tcPr/>
                </a:tc>
                <a:extLst>
                  <a:ext uri="{0D108BD9-81ED-4DB2-BD59-A6C34878D82A}">
                    <a16:rowId xmlns:a16="http://schemas.microsoft.com/office/drawing/2014/main" val="3005115396"/>
                  </a:ext>
                </a:extLst>
              </a:tr>
              <a:tr h="370840">
                <a:tc>
                  <a:txBody>
                    <a:bodyPr/>
                    <a:lstStyle/>
                    <a:p>
                      <a:r>
                        <a:rPr lang="en-US" err="1"/>
                        <a:t>querystring</a:t>
                      </a:r>
                      <a:endParaRPr lang="en-IN"/>
                    </a:p>
                  </a:txBody>
                  <a:tcPr/>
                </a:tc>
                <a:tc>
                  <a:txBody>
                    <a:bodyPr/>
                    <a:lstStyle/>
                    <a:p>
                      <a:r>
                        <a:rPr lang="en-US"/>
                        <a:t>To handle URL query strings</a:t>
                      </a:r>
                      <a:endParaRPr lang="en-IN"/>
                    </a:p>
                  </a:txBody>
                  <a:tcPr/>
                </a:tc>
                <a:extLst>
                  <a:ext uri="{0D108BD9-81ED-4DB2-BD59-A6C34878D82A}">
                    <a16:rowId xmlns:a16="http://schemas.microsoft.com/office/drawing/2014/main" val="4260233862"/>
                  </a:ext>
                </a:extLst>
              </a:tr>
              <a:tr h="370840">
                <a:tc>
                  <a:txBody>
                    <a:bodyPr/>
                    <a:lstStyle/>
                    <a:p>
                      <a:r>
                        <a:rPr lang="en-US" dirty="0" err="1"/>
                        <a:t>readline</a:t>
                      </a:r>
                      <a:endParaRPr lang="en-IN" dirty="0"/>
                    </a:p>
                  </a:txBody>
                  <a:tcPr/>
                </a:tc>
                <a:tc>
                  <a:txBody>
                    <a:bodyPr/>
                    <a:lstStyle/>
                    <a:p>
                      <a:r>
                        <a:rPr lang="en-US" dirty="0"/>
                        <a:t>To handle readable streams one line at the time</a:t>
                      </a:r>
                      <a:endParaRPr lang="en-IN" dirty="0"/>
                    </a:p>
                  </a:txBody>
                  <a:tcPr/>
                </a:tc>
                <a:extLst>
                  <a:ext uri="{0D108BD9-81ED-4DB2-BD59-A6C34878D82A}">
                    <a16:rowId xmlns:a16="http://schemas.microsoft.com/office/drawing/2014/main" val="427871825"/>
                  </a:ext>
                </a:extLst>
              </a:tr>
              <a:tr h="370840">
                <a:tc>
                  <a:txBody>
                    <a:bodyPr/>
                    <a:lstStyle/>
                    <a:p>
                      <a:r>
                        <a:rPr lang="en-US"/>
                        <a:t>stream</a:t>
                      </a:r>
                      <a:endParaRPr lang="en-IN"/>
                    </a:p>
                  </a:txBody>
                  <a:tcPr/>
                </a:tc>
                <a:tc>
                  <a:txBody>
                    <a:bodyPr/>
                    <a:lstStyle/>
                    <a:p>
                      <a:r>
                        <a:rPr lang="en-US"/>
                        <a:t>To handle streaming data</a:t>
                      </a:r>
                      <a:endParaRPr lang="en-IN"/>
                    </a:p>
                  </a:txBody>
                  <a:tcPr/>
                </a:tc>
                <a:extLst>
                  <a:ext uri="{0D108BD9-81ED-4DB2-BD59-A6C34878D82A}">
                    <a16:rowId xmlns:a16="http://schemas.microsoft.com/office/drawing/2014/main" val="4197609999"/>
                  </a:ext>
                </a:extLst>
              </a:tr>
              <a:tr h="370840">
                <a:tc>
                  <a:txBody>
                    <a:bodyPr/>
                    <a:lstStyle/>
                    <a:p>
                      <a:r>
                        <a:rPr lang="en-US" err="1"/>
                        <a:t>string_decoder</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decode buffer objects into strings</a:t>
                      </a:r>
                    </a:p>
                  </a:txBody>
                  <a:tcPr/>
                </a:tc>
                <a:extLst>
                  <a:ext uri="{0D108BD9-81ED-4DB2-BD59-A6C34878D82A}">
                    <a16:rowId xmlns:a16="http://schemas.microsoft.com/office/drawing/2014/main" val="2318911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timers</a:t>
                      </a:r>
                    </a:p>
                  </a:txBody>
                  <a:tcPr/>
                </a:tc>
                <a:tc>
                  <a:txBody>
                    <a:bodyPr/>
                    <a:lstStyle/>
                    <a:p>
                      <a:r>
                        <a:rPr lang="en-US"/>
                        <a:t>To execute a function after a given number of milliseconds</a:t>
                      </a:r>
                      <a:endParaRPr lang="en-IN"/>
                    </a:p>
                  </a:txBody>
                  <a:tcPr/>
                </a:tc>
                <a:extLst>
                  <a:ext uri="{0D108BD9-81ED-4DB2-BD59-A6C34878D82A}">
                    <a16:rowId xmlns:a16="http://schemas.microsoft.com/office/drawing/2014/main" val="735181670"/>
                  </a:ext>
                </a:extLst>
              </a:tr>
              <a:tr h="370840">
                <a:tc>
                  <a:txBody>
                    <a:bodyPr/>
                    <a:lstStyle/>
                    <a:p>
                      <a:r>
                        <a:rPr lang="en-US" err="1"/>
                        <a:t>tls</a:t>
                      </a:r>
                      <a:endParaRPr lang="en-IN"/>
                    </a:p>
                  </a:txBody>
                  <a:tcPr/>
                </a:tc>
                <a:tc>
                  <a:txBody>
                    <a:bodyPr/>
                    <a:lstStyle/>
                    <a:p>
                      <a:r>
                        <a:rPr lang="en-US"/>
                        <a:t>To implement TLS and SSL protocols</a:t>
                      </a:r>
                      <a:endParaRPr lang="en-IN"/>
                    </a:p>
                  </a:txBody>
                  <a:tcPr/>
                </a:tc>
                <a:extLst>
                  <a:ext uri="{0D108BD9-81ED-4DB2-BD59-A6C34878D82A}">
                    <a16:rowId xmlns:a16="http://schemas.microsoft.com/office/drawing/2014/main" val="3711859163"/>
                  </a:ext>
                </a:extLst>
              </a:tr>
              <a:tr h="370840">
                <a:tc>
                  <a:txBody>
                    <a:bodyPr/>
                    <a:lstStyle/>
                    <a:p>
                      <a:r>
                        <a:rPr lang="en-US" err="1"/>
                        <a:t>tty</a:t>
                      </a:r>
                      <a:endParaRPr lang="en-IN"/>
                    </a:p>
                  </a:txBody>
                  <a:tcPr/>
                </a:tc>
                <a:tc>
                  <a:txBody>
                    <a:bodyPr/>
                    <a:lstStyle/>
                    <a:p>
                      <a:r>
                        <a:rPr lang="en-US"/>
                        <a:t>Provides classes used by a text terminal</a:t>
                      </a:r>
                      <a:endParaRPr lang="en-IN"/>
                    </a:p>
                  </a:txBody>
                  <a:tcPr/>
                </a:tc>
                <a:extLst>
                  <a:ext uri="{0D108BD9-81ED-4DB2-BD59-A6C34878D82A}">
                    <a16:rowId xmlns:a16="http://schemas.microsoft.com/office/drawing/2014/main" val="4288109882"/>
                  </a:ext>
                </a:extLst>
              </a:tr>
              <a:tr h="370840">
                <a:tc>
                  <a:txBody>
                    <a:bodyPr/>
                    <a:lstStyle/>
                    <a:p>
                      <a:r>
                        <a:rPr lang="en-US" err="1"/>
                        <a:t>url</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parse URL strings</a:t>
                      </a:r>
                    </a:p>
                  </a:txBody>
                  <a:tcPr/>
                </a:tc>
                <a:extLst>
                  <a:ext uri="{0D108BD9-81ED-4DB2-BD59-A6C34878D82A}">
                    <a16:rowId xmlns:a16="http://schemas.microsoft.com/office/drawing/2014/main" val="3431212329"/>
                  </a:ext>
                </a:extLst>
              </a:tr>
            </a:tbl>
          </a:graphicData>
        </a:graphic>
      </p:graphicFrame>
    </p:spTree>
    <p:extLst>
      <p:ext uri="{BB962C8B-B14F-4D97-AF65-F5344CB8AC3E}">
        <p14:creationId xmlns:p14="http://schemas.microsoft.com/office/powerpoint/2010/main" val="3640020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 Continued</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4278503096"/>
                    </a:ext>
                  </a:extLst>
                </a:gridCol>
                <a:gridCol w="8382000">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US"/>
                        <a:t>util		</a:t>
                      </a:r>
                    </a:p>
                  </a:txBody>
                  <a:tcPr/>
                </a:tc>
                <a:tc>
                  <a:txBody>
                    <a:bodyPr/>
                    <a:lstStyle/>
                    <a:p>
                      <a:r>
                        <a:rPr lang="en-US"/>
                        <a:t>To access utility functions</a:t>
                      </a:r>
                      <a:endParaRPr lang="en-IN"/>
                    </a:p>
                  </a:txBody>
                  <a:tcPr/>
                </a:tc>
                <a:extLst>
                  <a:ext uri="{0D108BD9-81ED-4DB2-BD59-A6C34878D82A}">
                    <a16:rowId xmlns:a16="http://schemas.microsoft.com/office/drawing/2014/main" val="3244186162"/>
                  </a:ext>
                </a:extLst>
              </a:tr>
              <a:tr h="370840">
                <a:tc>
                  <a:txBody>
                    <a:bodyPr/>
                    <a:lstStyle/>
                    <a:p>
                      <a:r>
                        <a:rPr lang="en-US"/>
                        <a:t>v8</a:t>
                      </a:r>
                    </a:p>
                  </a:txBody>
                  <a:tcPr/>
                </a:tc>
                <a:tc>
                  <a:txBody>
                    <a:bodyPr/>
                    <a:lstStyle/>
                    <a:p>
                      <a:r>
                        <a:rPr lang="en-US"/>
                        <a:t>To access information about V8 (the JavaScript engine)</a:t>
                      </a:r>
                      <a:endParaRPr lang="en-IN"/>
                    </a:p>
                  </a:txBody>
                  <a:tcPr/>
                </a:tc>
                <a:extLst>
                  <a:ext uri="{0D108BD9-81ED-4DB2-BD59-A6C34878D82A}">
                    <a16:rowId xmlns:a16="http://schemas.microsoft.com/office/drawing/2014/main" val="2217392000"/>
                  </a:ext>
                </a:extLst>
              </a:tr>
              <a:tr h="370840">
                <a:tc>
                  <a:txBody>
                    <a:bodyPr/>
                    <a:lstStyle/>
                    <a:p>
                      <a:r>
                        <a:rPr lang="en-US" err="1"/>
                        <a:t>vm</a:t>
                      </a:r>
                      <a:endParaRPr lang="en-IN"/>
                    </a:p>
                  </a:txBody>
                  <a:tcPr/>
                </a:tc>
                <a:tc>
                  <a:txBody>
                    <a:bodyPr/>
                    <a:lstStyle/>
                    <a:p>
                      <a:r>
                        <a:rPr lang="en-US"/>
                        <a:t>To compile JavaScript code in a virtual machine</a:t>
                      </a:r>
                    </a:p>
                  </a:txBody>
                  <a:tcPr/>
                </a:tc>
                <a:extLst>
                  <a:ext uri="{0D108BD9-81ED-4DB2-BD59-A6C34878D82A}">
                    <a16:rowId xmlns:a16="http://schemas.microsoft.com/office/drawing/2014/main" val="3005115396"/>
                  </a:ext>
                </a:extLst>
              </a:tr>
              <a:tr h="370840">
                <a:tc>
                  <a:txBody>
                    <a:bodyPr/>
                    <a:lstStyle/>
                    <a:p>
                      <a:r>
                        <a:rPr lang="en-US" err="1"/>
                        <a:t>zlib</a:t>
                      </a:r>
                      <a:endParaRPr lang="en-IN"/>
                    </a:p>
                  </a:txBody>
                  <a:tcPr/>
                </a:tc>
                <a:tc>
                  <a:txBody>
                    <a:bodyPr/>
                    <a:lstStyle/>
                    <a:p>
                      <a:r>
                        <a:rPr lang="en-US"/>
                        <a:t>To compress or decompress files</a:t>
                      </a:r>
                      <a:endParaRPr lang="en-IN"/>
                    </a:p>
                  </a:txBody>
                  <a:tcPr/>
                </a:tc>
                <a:extLst>
                  <a:ext uri="{0D108BD9-81ED-4DB2-BD59-A6C34878D82A}">
                    <a16:rowId xmlns:a16="http://schemas.microsoft.com/office/drawing/2014/main" val="4260233862"/>
                  </a:ext>
                </a:extLst>
              </a:tr>
            </a:tbl>
          </a:graphicData>
        </a:graphic>
      </p:graphicFrame>
    </p:spTree>
    <p:extLst>
      <p:ext uri="{BB962C8B-B14F-4D97-AF65-F5344CB8AC3E}">
        <p14:creationId xmlns:p14="http://schemas.microsoft.com/office/powerpoint/2010/main" val="3936744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D855-B188-4BFD-8CB8-6E1DA27DE2A1}"/>
              </a:ext>
            </a:extLst>
          </p:cNvPr>
          <p:cNvSpPr>
            <a:spLocks noGrp="1"/>
          </p:cNvSpPr>
          <p:nvPr>
            <p:ph type="title"/>
          </p:nvPr>
        </p:nvSpPr>
        <p:spPr/>
        <p:txBody>
          <a:bodyPr/>
          <a:lstStyle/>
          <a:p>
            <a:r>
              <a:rPr lang="en-US" dirty="0" err="1"/>
              <a:t>Readline</a:t>
            </a:r>
            <a:r>
              <a:rPr lang="en-US" dirty="0"/>
              <a:t> Module</a:t>
            </a:r>
          </a:p>
        </p:txBody>
      </p:sp>
      <p:sp>
        <p:nvSpPr>
          <p:cNvPr id="3" name="Content Placeholder 2">
            <a:extLst>
              <a:ext uri="{FF2B5EF4-FFF2-40B4-BE49-F238E27FC236}">
                <a16:creationId xmlns:a16="http://schemas.microsoft.com/office/drawing/2014/main" id="{3AC54A73-CA25-4E44-BBD9-E3A16040D2E1}"/>
              </a:ext>
            </a:extLst>
          </p:cNvPr>
          <p:cNvSpPr>
            <a:spLocks noGrp="1"/>
          </p:cNvSpPr>
          <p:nvPr>
            <p:ph idx="1"/>
          </p:nvPr>
        </p:nvSpPr>
        <p:spPr/>
        <p:txBody>
          <a:bodyPr/>
          <a:lstStyle/>
          <a:p>
            <a:r>
              <a:rPr lang="en-US" dirty="0"/>
              <a:t>The </a:t>
            </a:r>
            <a:r>
              <a:rPr lang="en-US" dirty="0" err="1"/>
              <a:t>readline</a:t>
            </a:r>
            <a:r>
              <a:rPr lang="en-US" dirty="0"/>
              <a:t> module provides an interface for reading data from a Readable stream (such as </a:t>
            </a:r>
            <a:r>
              <a:rPr lang="en-US" dirty="0" err="1"/>
              <a:t>process.stdin</a:t>
            </a:r>
            <a:r>
              <a:rPr lang="en-US" dirty="0"/>
              <a:t>) one line at a time.</a:t>
            </a:r>
          </a:p>
        </p:txBody>
      </p:sp>
    </p:spTree>
    <p:extLst>
      <p:ext uri="{BB962C8B-B14F-4D97-AF65-F5344CB8AC3E}">
        <p14:creationId xmlns:p14="http://schemas.microsoft.com/office/powerpoint/2010/main" val="2213827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3772-4AAF-53E8-1B79-CFD825610256}"/>
              </a:ext>
            </a:extLst>
          </p:cNvPr>
          <p:cNvSpPr>
            <a:spLocks noGrp="1"/>
          </p:cNvSpPr>
          <p:nvPr>
            <p:ph type="title"/>
          </p:nvPr>
        </p:nvSpPr>
        <p:spPr/>
        <p:txBody>
          <a:bodyPr/>
          <a:lstStyle/>
          <a:p>
            <a:r>
              <a:rPr lang="en-IN" dirty="0" err="1"/>
              <a:t>ReadStream</a:t>
            </a:r>
            <a:endParaRPr lang="en-US" dirty="0"/>
          </a:p>
        </p:txBody>
      </p:sp>
      <p:sp>
        <p:nvSpPr>
          <p:cNvPr id="3" name="Content Placeholder 2">
            <a:extLst>
              <a:ext uri="{FF2B5EF4-FFF2-40B4-BE49-F238E27FC236}">
                <a16:creationId xmlns:a16="http://schemas.microsoft.com/office/drawing/2014/main" id="{529AF5C1-7DE6-5C18-FDB9-9AEF3E1DDA26}"/>
              </a:ext>
            </a:extLst>
          </p:cNvPr>
          <p:cNvSpPr>
            <a:spLocks noGrp="1"/>
          </p:cNvSpPr>
          <p:nvPr>
            <p:ph idx="1"/>
          </p:nvPr>
        </p:nvSpPr>
        <p:spPr/>
        <p:txBody>
          <a:bodyPr/>
          <a:lstStyle/>
          <a:p>
            <a:r>
              <a:rPr lang="en-IN" dirty="0"/>
              <a:t>HTTP responses, on the client</a:t>
            </a:r>
          </a:p>
          <a:p>
            <a:r>
              <a:rPr lang="en-IN" dirty="0"/>
              <a:t>HTTP requests, on the server</a:t>
            </a:r>
          </a:p>
          <a:p>
            <a:r>
              <a:rPr lang="en-IN" dirty="0"/>
              <a:t>fs read streams</a:t>
            </a:r>
          </a:p>
          <a:p>
            <a:r>
              <a:rPr lang="en-IN" dirty="0" err="1"/>
              <a:t>zlib</a:t>
            </a:r>
            <a:r>
              <a:rPr lang="en-IN" dirty="0"/>
              <a:t> streams</a:t>
            </a:r>
          </a:p>
          <a:p>
            <a:r>
              <a:rPr lang="en-IN" dirty="0"/>
              <a:t>crypto streams</a:t>
            </a:r>
          </a:p>
          <a:p>
            <a:r>
              <a:rPr lang="en-IN" dirty="0"/>
              <a:t>TCP sockets</a:t>
            </a:r>
          </a:p>
          <a:p>
            <a:r>
              <a:rPr lang="en-IN" dirty="0"/>
              <a:t>Child process </a:t>
            </a:r>
            <a:r>
              <a:rPr lang="en-IN" dirty="0" err="1"/>
              <a:t>stdout</a:t>
            </a:r>
            <a:r>
              <a:rPr lang="en-IN" dirty="0"/>
              <a:t> and stderr</a:t>
            </a:r>
          </a:p>
          <a:p>
            <a:r>
              <a:rPr lang="en-IN" dirty="0" err="1"/>
              <a:t>process.stdin</a:t>
            </a:r>
            <a:endParaRPr lang="en-US" dirty="0"/>
          </a:p>
        </p:txBody>
      </p:sp>
    </p:spTree>
    <p:extLst>
      <p:ext uri="{BB962C8B-B14F-4D97-AF65-F5344CB8AC3E}">
        <p14:creationId xmlns:p14="http://schemas.microsoft.com/office/powerpoint/2010/main" val="1923206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3772-4AAF-53E8-1B79-CFD825610256}"/>
              </a:ext>
            </a:extLst>
          </p:cNvPr>
          <p:cNvSpPr>
            <a:spLocks noGrp="1"/>
          </p:cNvSpPr>
          <p:nvPr>
            <p:ph type="title"/>
          </p:nvPr>
        </p:nvSpPr>
        <p:spPr/>
        <p:txBody>
          <a:bodyPr/>
          <a:lstStyle/>
          <a:p>
            <a:r>
              <a:rPr lang="en-IN" dirty="0" err="1"/>
              <a:t>WriteStream</a:t>
            </a:r>
            <a:endParaRPr lang="en-US" dirty="0"/>
          </a:p>
        </p:txBody>
      </p:sp>
      <p:sp>
        <p:nvSpPr>
          <p:cNvPr id="3" name="Content Placeholder 2">
            <a:extLst>
              <a:ext uri="{FF2B5EF4-FFF2-40B4-BE49-F238E27FC236}">
                <a16:creationId xmlns:a16="http://schemas.microsoft.com/office/drawing/2014/main" id="{529AF5C1-7DE6-5C18-FDB9-9AEF3E1DDA26}"/>
              </a:ext>
            </a:extLst>
          </p:cNvPr>
          <p:cNvSpPr>
            <a:spLocks noGrp="1"/>
          </p:cNvSpPr>
          <p:nvPr>
            <p:ph idx="1"/>
          </p:nvPr>
        </p:nvSpPr>
        <p:spPr/>
        <p:txBody>
          <a:bodyPr/>
          <a:lstStyle/>
          <a:p>
            <a:r>
              <a:rPr lang="en-IN" dirty="0"/>
              <a:t>HTTP requests, on the client</a:t>
            </a:r>
          </a:p>
          <a:p>
            <a:r>
              <a:rPr lang="en-IN" dirty="0"/>
              <a:t>HTTP responses, on the server</a:t>
            </a:r>
          </a:p>
          <a:p>
            <a:r>
              <a:rPr lang="en-IN" dirty="0"/>
              <a:t>fs read streams</a:t>
            </a:r>
          </a:p>
          <a:p>
            <a:r>
              <a:rPr lang="en-IN" dirty="0" err="1"/>
              <a:t>zlib</a:t>
            </a:r>
            <a:r>
              <a:rPr lang="en-IN" dirty="0"/>
              <a:t> streams</a:t>
            </a:r>
          </a:p>
          <a:p>
            <a:r>
              <a:rPr lang="en-IN" dirty="0"/>
              <a:t>crypto streams</a:t>
            </a:r>
          </a:p>
          <a:p>
            <a:r>
              <a:rPr lang="en-IN" dirty="0"/>
              <a:t>TCP sockets</a:t>
            </a:r>
          </a:p>
          <a:p>
            <a:r>
              <a:rPr lang="en-IN" dirty="0"/>
              <a:t>Child process stdin</a:t>
            </a:r>
          </a:p>
          <a:p>
            <a:r>
              <a:rPr lang="en-IN" dirty="0" err="1"/>
              <a:t>process.stdout</a:t>
            </a:r>
            <a:r>
              <a:rPr lang="en-IN" dirty="0"/>
              <a:t> and stderr</a:t>
            </a:r>
            <a:endParaRPr lang="en-US" dirty="0"/>
          </a:p>
        </p:txBody>
      </p:sp>
    </p:spTree>
    <p:extLst>
      <p:ext uri="{BB962C8B-B14F-4D97-AF65-F5344CB8AC3E}">
        <p14:creationId xmlns:p14="http://schemas.microsoft.com/office/powerpoint/2010/main" val="37933343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3F175654-EC57-4642-ACF9-1F53AE132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5249"/>
            <a:ext cx="10905066" cy="4307501"/>
          </a:xfrm>
          <a:prstGeom prst="rect">
            <a:avLst/>
          </a:prstGeom>
          <a:ln>
            <a:noFill/>
          </a:ln>
        </p:spPr>
      </p:pic>
    </p:spTree>
    <p:extLst>
      <p:ext uri="{BB962C8B-B14F-4D97-AF65-F5344CB8AC3E}">
        <p14:creationId xmlns:p14="http://schemas.microsoft.com/office/powerpoint/2010/main" val="1331658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A1A8-3F4D-A79B-535E-60674BCE73D9}"/>
              </a:ext>
            </a:extLst>
          </p:cNvPr>
          <p:cNvSpPr>
            <a:spLocks noGrp="1"/>
          </p:cNvSpPr>
          <p:nvPr>
            <p:ph type="title"/>
          </p:nvPr>
        </p:nvSpPr>
        <p:spPr/>
        <p:txBody>
          <a:bodyPr/>
          <a:lstStyle/>
          <a:p>
            <a:r>
              <a:rPr lang="en-IN" dirty="0"/>
              <a:t>HTTP Module</a:t>
            </a:r>
            <a:endParaRPr lang="en-US" dirty="0"/>
          </a:p>
        </p:txBody>
      </p:sp>
      <p:sp>
        <p:nvSpPr>
          <p:cNvPr id="3" name="Content Placeholder 2">
            <a:extLst>
              <a:ext uri="{FF2B5EF4-FFF2-40B4-BE49-F238E27FC236}">
                <a16:creationId xmlns:a16="http://schemas.microsoft.com/office/drawing/2014/main" id="{DD39FBB7-5747-1D0B-63CE-8D9DC43E65C2}"/>
              </a:ext>
            </a:extLst>
          </p:cNvPr>
          <p:cNvSpPr>
            <a:spLocks noGrp="1"/>
          </p:cNvSpPr>
          <p:nvPr>
            <p:ph idx="1"/>
          </p:nvPr>
        </p:nvSpPr>
        <p:spPr/>
        <p:txBody>
          <a:bodyPr/>
          <a:lstStyle/>
          <a:p>
            <a:r>
              <a:rPr lang="en-US" dirty="0"/>
              <a:t>The HTTP core module is a key module to Node.js networking.</a:t>
            </a:r>
          </a:p>
          <a:p>
            <a:r>
              <a:rPr lang="en-US" dirty="0"/>
              <a:t>To use the HTTP server in node, we need to require the HTTP module. </a:t>
            </a:r>
          </a:p>
          <a:p>
            <a:r>
              <a:rPr lang="en-US" dirty="0"/>
              <a:t>The HTTP module creates an HTTP server that listens to server ports and gives a response back to the client.</a:t>
            </a:r>
          </a:p>
          <a:p>
            <a:r>
              <a:rPr lang="en-US" dirty="0"/>
              <a:t>To make requests via the HTTP module </a:t>
            </a:r>
            <a:r>
              <a:rPr lang="en-US" dirty="0" err="1"/>
              <a:t>http.request</a:t>
            </a:r>
            <a:r>
              <a:rPr lang="en-US" dirty="0"/>
              <a:t>() method is used.</a:t>
            </a:r>
          </a:p>
        </p:txBody>
      </p:sp>
    </p:spTree>
    <p:extLst>
      <p:ext uri="{BB962C8B-B14F-4D97-AF65-F5344CB8AC3E}">
        <p14:creationId xmlns:p14="http://schemas.microsoft.com/office/powerpoint/2010/main" val="397637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normAutofit/>
          </a:bodyPr>
          <a:lstStyle/>
          <a:p>
            <a:r>
              <a:rPr lang="en-IN" dirty="0"/>
              <a:t>Library vs Framework</a:t>
            </a:r>
          </a:p>
        </p:txBody>
      </p:sp>
      <p:pic>
        <p:nvPicPr>
          <p:cNvPr id="8" name="Picture 7">
            <a:extLst>
              <a:ext uri="{FF2B5EF4-FFF2-40B4-BE49-F238E27FC236}">
                <a16:creationId xmlns:a16="http://schemas.microsoft.com/office/drawing/2014/main" id="{F42E02D7-8D34-46D0-A02F-71713FE1BCF4}"/>
              </a:ext>
            </a:extLst>
          </p:cNvPr>
          <p:cNvPicPr>
            <a:picLocks noChangeAspect="1"/>
          </p:cNvPicPr>
          <p:nvPr/>
        </p:nvPicPr>
        <p:blipFill>
          <a:blip r:embed="rId2"/>
          <a:stretch>
            <a:fillRect/>
          </a:stretch>
        </p:blipFill>
        <p:spPr>
          <a:xfrm>
            <a:off x="819454" y="2108262"/>
            <a:ext cx="10553091" cy="4432176"/>
          </a:xfrm>
          <a:prstGeom prst="rect">
            <a:avLst/>
          </a:prstGeom>
        </p:spPr>
      </p:pic>
    </p:spTree>
    <p:extLst>
      <p:ext uri="{BB962C8B-B14F-4D97-AF65-F5344CB8AC3E}">
        <p14:creationId xmlns:p14="http://schemas.microsoft.com/office/powerpoint/2010/main" val="3343896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3F03-8BE9-4F57-96E3-44B20A30A4F4}"/>
              </a:ext>
            </a:extLst>
          </p:cNvPr>
          <p:cNvSpPr>
            <a:spLocks noGrp="1"/>
          </p:cNvSpPr>
          <p:nvPr>
            <p:ph type="title"/>
          </p:nvPr>
        </p:nvSpPr>
        <p:spPr/>
        <p:txBody>
          <a:bodyPr/>
          <a:lstStyle/>
          <a:p>
            <a:r>
              <a:rPr lang="en-IN" dirty="0"/>
              <a:t>What is </a:t>
            </a:r>
            <a:r>
              <a:rPr lang="en-IN" dirty="0" err="1"/>
              <a:t>npm</a:t>
            </a:r>
            <a:r>
              <a:rPr lang="en-IN" dirty="0"/>
              <a:t>?</a:t>
            </a:r>
            <a:endParaRPr lang="en-US" dirty="0"/>
          </a:p>
        </p:txBody>
      </p:sp>
      <p:sp>
        <p:nvSpPr>
          <p:cNvPr id="3" name="Content Placeholder 2">
            <a:extLst>
              <a:ext uri="{FF2B5EF4-FFF2-40B4-BE49-F238E27FC236}">
                <a16:creationId xmlns:a16="http://schemas.microsoft.com/office/drawing/2014/main" id="{C6AA2821-6F97-4081-A0FF-57F4D316BF03}"/>
              </a:ext>
            </a:extLst>
          </p:cNvPr>
          <p:cNvSpPr>
            <a:spLocks noGrp="1"/>
          </p:cNvSpPr>
          <p:nvPr>
            <p:ph idx="1"/>
          </p:nvPr>
        </p:nvSpPr>
        <p:spPr/>
        <p:txBody>
          <a:bodyPr>
            <a:normAutofit fontScale="92500" lnSpcReduction="20000"/>
          </a:bodyPr>
          <a:lstStyle/>
          <a:p>
            <a:r>
              <a:rPr lang="en-US" dirty="0" err="1"/>
              <a:t>npm</a:t>
            </a:r>
            <a:r>
              <a:rPr lang="en-US" dirty="0"/>
              <a:t> is the world's largest Software Registry.</a:t>
            </a:r>
          </a:p>
          <a:p>
            <a:r>
              <a:rPr lang="en-US" dirty="0"/>
              <a:t>The registry contains over 800,000 code packages.</a:t>
            </a:r>
          </a:p>
          <a:p>
            <a:r>
              <a:rPr lang="en-US" dirty="0"/>
              <a:t>Open-source developers use </a:t>
            </a:r>
            <a:r>
              <a:rPr lang="en-US" dirty="0" err="1"/>
              <a:t>npm</a:t>
            </a:r>
            <a:r>
              <a:rPr lang="en-US" dirty="0"/>
              <a:t> to share software.</a:t>
            </a:r>
          </a:p>
          <a:p>
            <a:r>
              <a:rPr lang="en-US" dirty="0"/>
              <a:t>Many organizations also use </a:t>
            </a:r>
            <a:r>
              <a:rPr lang="en-US" dirty="0" err="1"/>
              <a:t>npm</a:t>
            </a:r>
            <a:r>
              <a:rPr lang="en-US" dirty="0"/>
              <a:t> to manage private development.</a:t>
            </a:r>
          </a:p>
          <a:p>
            <a:r>
              <a:rPr lang="en-US" dirty="0"/>
              <a:t>You can download all </a:t>
            </a:r>
            <a:r>
              <a:rPr lang="en-US" dirty="0" err="1"/>
              <a:t>npm</a:t>
            </a:r>
            <a:r>
              <a:rPr lang="en-US" dirty="0"/>
              <a:t> public software packages without any registration or logon.</a:t>
            </a:r>
          </a:p>
          <a:p>
            <a:r>
              <a:rPr lang="en-US" dirty="0" err="1"/>
              <a:t>npm</a:t>
            </a:r>
            <a:r>
              <a:rPr lang="en-US" dirty="0"/>
              <a:t> consists of three distinct components:</a:t>
            </a:r>
          </a:p>
          <a:p>
            <a:pPr lvl="1"/>
            <a:r>
              <a:rPr lang="en-US" b="1" dirty="0"/>
              <a:t>the website</a:t>
            </a:r>
            <a:r>
              <a:rPr lang="en-US" dirty="0"/>
              <a:t>: Use the website to discover packages, set up profiles, and manage other aspects of your </a:t>
            </a:r>
            <a:r>
              <a:rPr lang="en-US" dirty="0" err="1"/>
              <a:t>npm</a:t>
            </a:r>
            <a:r>
              <a:rPr lang="en-US" dirty="0"/>
              <a:t> experience.</a:t>
            </a:r>
          </a:p>
          <a:p>
            <a:pPr lvl="1"/>
            <a:r>
              <a:rPr lang="en-US" b="1" dirty="0"/>
              <a:t>the Command Line Interface (CLI)</a:t>
            </a:r>
            <a:r>
              <a:rPr lang="en-US" dirty="0"/>
              <a:t>: The CLI runs from a terminal, and is how most developers interact with </a:t>
            </a:r>
            <a:r>
              <a:rPr lang="en-US" dirty="0" err="1"/>
              <a:t>npm</a:t>
            </a:r>
            <a:endParaRPr lang="en-US" dirty="0"/>
          </a:p>
          <a:p>
            <a:pPr lvl="1"/>
            <a:r>
              <a:rPr lang="en-US" b="1" dirty="0"/>
              <a:t>the registry</a:t>
            </a:r>
            <a:r>
              <a:rPr lang="en-US" dirty="0"/>
              <a:t>: </a:t>
            </a:r>
            <a:r>
              <a:rPr lang="en-US" b="0" i="0" dirty="0">
                <a:solidFill>
                  <a:srgbClr val="24292E"/>
                </a:solidFill>
                <a:effectLst/>
                <a:latin typeface="-apple-system"/>
              </a:rPr>
              <a:t>The registry is a large public database of JavaScript software and the meta-information surrounding it.</a:t>
            </a:r>
            <a:endParaRPr lang="en-US" dirty="0"/>
          </a:p>
        </p:txBody>
      </p:sp>
    </p:spTree>
    <p:extLst>
      <p:ext uri="{BB962C8B-B14F-4D97-AF65-F5344CB8AC3E}">
        <p14:creationId xmlns:p14="http://schemas.microsoft.com/office/powerpoint/2010/main" val="2857248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E038-2BF2-46B2-A2FD-23097F997D5D}"/>
              </a:ext>
            </a:extLst>
          </p:cNvPr>
          <p:cNvSpPr>
            <a:spLocks noGrp="1"/>
          </p:cNvSpPr>
          <p:nvPr>
            <p:ph type="title"/>
          </p:nvPr>
        </p:nvSpPr>
        <p:spPr/>
        <p:txBody>
          <a:bodyPr/>
          <a:lstStyle/>
          <a:p>
            <a:r>
              <a:rPr lang="en-IN" dirty="0" err="1"/>
              <a:t>npm</a:t>
            </a:r>
            <a:r>
              <a:rPr lang="en-IN" dirty="0"/>
              <a:t> cli</a:t>
            </a:r>
            <a:endParaRPr lang="en-US" dirty="0"/>
          </a:p>
        </p:txBody>
      </p:sp>
      <p:sp>
        <p:nvSpPr>
          <p:cNvPr id="3" name="Content Placeholder 2">
            <a:extLst>
              <a:ext uri="{FF2B5EF4-FFF2-40B4-BE49-F238E27FC236}">
                <a16:creationId xmlns:a16="http://schemas.microsoft.com/office/drawing/2014/main" id="{35069699-9650-43A6-B73D-27C0BB0C3403}"/>
              </a:ext>
            </a:extLst>
          </p:cNvPr>
          <p:cNvSpPr>
            <a:spLocks noGrp="1"/>
          </p:cNvSpPr>
          <p:nvPr>
            <p:ph idx="1"/>
          </p:nvPr>
        </p:nvSpPr>
        <p:spPr/>
        <p:txBody>
          <a:bodyPr>
            <a:normAutofit fontScale="85000" lnSpcReduction="20000"/>
          </a:bodyPr>
          <a:lstStyle/>
          <a:p>
            <a:r>
              <a:rPr lang="en-US" dirty="0"/>
              <a:t>Local Installation</a:t>
            </a:r>
          </a:p>
          <a:p>
            <a:pPr lvl="1"/>
            <a:r>
              <a:rPr lang="en-US" dirty="0"/>
              <a:t>Production Packages</a:t>
            </a:r>
          </a:p>
          <a:p>
            <a:pPr lvl="2"/>
            <a:r>
              <a:rPr lang="en-US" dirty="0" err="1"/>
              <a:t>npm</a:t>
            </a:r>
            <a:r>
              <a:rPr lang="en-US" dirty="0"/>
              <a:t> install --save &lt;</a:t>
            </a:r>
            <a:r>
              <a:rPr lang="en-US" dirty="0" err="1"/>
              <a:t>package_name</a:t>
            </a:r>
            <a:r>
              <a:rPr lang="en-US" dirty="0"/>
              <a:t>&gt;</a:t>
            </a:r>
          </a:p>
          <a:p>
            <a:pPr lvl="2"/>
            <a:r>
              <a:rPr lang="en-US" dirty="0" err="1"/>
              <a:t>npm</a:t>
            </a:r>
            <a:r>
              <a:rPr lang="en-US" dirty="0"/>
              <a:t> install &lt;</a:t>
            </a:r>
            <a:r>
              <a:rPr lang="en-US" dirty="0" err="1"/>
              <a:t>package_name</a:t>
            </a:r>
            <a:r>
              <a:rPr lang="en-US" dirty="0"/>
              <a:t>&gt;</a:t>
            </a:r>
          </a:p>
          <a:p>
            <a:pPr lvl="2"/>
            <a:r>
              <a:rPr lang="en-US" dirty="0" err="1"/>
              <a:t>npm</a:t>
            </a:r>
            <a:r>
              <a:rPr lang="en-US" dirty="0"/>
              <a:t> </a:t>
            </a:r>
            <a:r>
              <a:rPr lang="en-US" dirty="0" err="1"/>
              <a:t>i</a:t>
            </a:r>
            <a:r>
              <a:rPr lang="en-US" dirty="0"/>
              <a:t> &lt;</a:t>
            </a:r>
            <a:r>
              <a:rPr lang="en-US" dirty="0" err="1"/>
              <a:t>package_name</a:t>
            </a:r>
            <a:r>
              <a:rPr lang="en-US" dirty="0"/>
              <a:t>&gt;</a:t>
            </a:r>
          </a:p>
          <a:p>
            <a:pPr lvl="1"/>
            <a:r>
              <a:rPr lang="en-US" dirty="0"/>
              <a:t>Development Packages</a:t>
            </a:r>
          </a:p>
          <a:p>
            <a:pPr lvl="2"/>
            <a:r>
              <a:rPr lang="en-US" dirty="0" err="1"/>
              <a:t>npm</a:t>
            </a:r>
            <a:r>
              <a:rPr lang="en-US" dirty="0"/>
              <a:t> install --save-dev &lt;</a:t>
            </a:r>
            <a:r>
              <a:rPr lang="en-US" dirty="0" err="1"/>
              <a:t>package_name</a:t>
            </a:r>
            <a:r>
              <a:rPr lang="en-US" dirty="0"/>
              <a:t>&gt;</a:t>
            </a:r>
          </a:p>
          <a:p>
            <a:pPr lvl="2"/>
            <a:r>
              <a:rPr lang="en-US" dirty="0" err="1"/>
              <a:t>npm</a:t>
            </a:r>
            <a:r>
              <a:rPr lang="en-US" dirty="0"/>
              <a:t> install --dev &lt;</a:t>
            </a:r>
            <a:r>
              <a:rPr lang="en-US" dirty="0" err="1"/>
              <a:t>package_name</a:t>
            </a:r>
            <a:r>
              <a:rPr lang="en-US" dirty="0"/>
              <a:t>&gt;</a:t>
            </a:r>
          </a:p>
          <a:p>
            <a:pPr lvl="2"/>
            <a:r>
              <a:rPr lang="en-US" dirty="0" err="1"/>
              <a:t>npm</a:t>
            </a:r>
            <a:r>
              <a:rPr lang="en-US" dirty="0"/>
              <a:t> </a:t>
            </a:r>
            <a:r>
              <a:rPr lang="en-US" dirty="0" err="1"/>
              <a:t>i</a:t>
            </a:r>
            <a:r>
              <a:rPr lang="en-US" dirty="0"/>
              <a:t> -D &lt;</a:t>
            </a:r>
            <a:r>
              <a:rPr lang="en-US" dirty="0" err="1"/>
              <a:t>package_name</a:t>
            </a:r>
            <a:r>
              <a:rPr lang="en-US" dirty="0"/>
              <a:t>&gt;</a:t>
            </a:r>
          </a:p>
          <a:p>
            <a:r>
              <a:rPr lang="en-US" dirty="0"/>
              <a:t>Local Un-installation</a:t>
            </a:r>
          </a:p>
          <a:p>
            <a:pPr lvl="1"/>
            <a:r>
              <a:rPr lang="en-US" dirty="0"/>
              <a:t>Production Packages</a:t>
            </a:r>
          </a:p>
          <a:p>
            <a:pPr lvl="2"/>
            <a:r>
              <a:rPr lang="en-US" dirty="0" err="1"/>
              <a:t>npm</a:t>
            </a:r>
            <a:r>
              <a:rPr lang="en-US" dirty="0"/>
              <a:t> uninstall --save &lt;</a:t>
            </a:r>
            <a:r>
              <a:rPr lang="en-US" dirty="0" err="1"/>
              <a:t>package_name</a:t>
            </a:r>
            <a:r>
              <a:rPr lang="en-US" dirty="0"/>
              <a:t>&gt;</a:t>
            </a:r>
          </a:p>
          <a:p>
            <a:pPr lvl="2"/>
            <a:r>
              <a:rPr lang="en-US" dirty="0" err="1"/>
              <a:t>npm</a:t>
            </a:r>
            <a:r>
              <a:rPr lang="en-US" dirty="0"/>
              <a:t> un &lt;</a:t>
            </a:r>
            <a:r>
              <a:rPr lang="en-US" dirty="0" err="1"/>
              <a:t>package_name</a:t>
            </a:r>
            <a:r>
              <a:rPr lang="en-US" dirty="0"/>
              <a:t>&gt;</a:t>
            </a:r>
          </a:p>
          <a:p>
            <a:pPr lvl="1"/>
            <a:r>
              <a:rPr lang="en-US" dirty="0" err="1"/>
              <a:t>Developement</a:t>
            </a:r>
            <a:r>
              <a:rPr lang="en-US" dirty="0"/>
              <a:t> Packages</a:t>
            </a:r>
          </a:p>
          <a:p>
            <a:pPr lvl="2"/>
            <a:r>
              <a:rPr lang="en-US" dirty="0" err="1"/>
              <a:t>npm</a:t>
            </a:r>
            <a:r>
              <a:rPr lang="en-US" dirty="0"/>
              <a:t> uninstall --save-dev &lt;</a:t>
            </a:r>
            <a:r>
              <a:rPr lang="en-US" dirty="0" err="1"/>
              <a:t>package_name</a:t>
            </a:r>
            <a:r>
              <a:rPr lang="en-US" dirty="0"/>
              <a:t>&gt;</a:t>
            </a:r>
          </a:p>
          <a:p>
            <a:pPr lvl="2"/>
            <a:r>
              <a:rPr lang="en-US" dirty="0" err="1"/>
              <a:t>npm</a:t>
            </a:r>
            <a:r>
              <a:rPr lang="en-US" dirty="0"/>
              <a:t> un -D &lt;</a:t>
            </a:r>
            <a:r>
              <a:rPr lang="en-US" dirty="0" err="1"/>
              <a:t>package_name</a:t>
            </a:r>
            <a:r>
              <a:rPr lang="en-US" dirty="0"/>
              <a:t>&gt;</a:t>
            </a:r>
          </a:p>
        </p:txBody>
      </p:sp>
    </p:spTree>
    <p:extLst>
      <p:ext uri="{BB962C8B-B14F-4D97-AF65-F5344CB8AC3E}">
        <p14:creationId xmlns:p14="http://schemas.microsoft.com/office/powerpoint/2010/main" val="2744805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7114-FC53-4E88-845A-54AD32EF4BC4}"/>
              </a:ext>
            </a:extLst>
          </p:cNvPr>
          <p:cNvSpPr>
            <a:spLocks noGrp="1"/>
          </p:cNvSpPr>
          <p:nvPr>
            <p:ph type="title"/>
          </p:nvPr>
        </p:nvSpPr>
        <p:spPr>
          <a:xfrm>
            <a:off x="838200" y="365125"/>
            <a:ext cx="10515600" cy="1325563"/>
          </a:xfrm>
        </p:spPr>
        <p:txBody>
          <a:bodyPr>
            <a:normAutofit/>
          </a:bodyPr>
          <a:lstStyle/>
          <a:p>
            <a:r>
              <a:rPr lang="en-IN" dirty="0"/>
              <a:t>Express JS</a:t>
            </a:r>
          </a:p>
        </p:txBody>
      </p:sp>
      <p:sp>
        <p:nvSpPr>
          <p:cNvPr id="3" name="Content Placeholder 2">
            <a:extLst>
              <a:ext uri="{FF2B5EF4-FFF2-40B4-BE49-F238E27FC236}">
                <a16:creationId xmlns:a16="http://schemas.microsoft.com/office/drawing/2014/main" id="{D0F8152E-C44B-4578-BB77-0D707CBE89A3}"/>
              </a:ext>
            </a:extLst>
          </p:cNvPr>
          <p:cNvSpPr>
            <a:spLocks noGrp="1"/>
          </p:cNvSpPr>
          <p:nvPr>
            <p:ph idx="1"/>
          </p:nvPr>
        </p:nvSpPr>
        <p:spPr>
          <a:xfrm>
            <a:off x="838200" y="1825625"/>
            <a:ext cx="10515600" cy="4351338"/>
          </a:xfrm>
        </p:spPr>
        <p:txBody>
          <a:bodyPr anchor="t">
            <a:normAutofit/>
          </a:bodyPr>
          <a:lstStyle/>
          <a:p>
            <a:r>
              <a:rPr lang="en-US"/>
              <a:t>Fast, unopinionated, minimalist web framework for Node.js</a:t>
            </a:r>
          </a:p>
          <a:p>
            <a:r>
              <a:rPr lang="en-US"/>
              <a:t>Express is a minimal and flexible Node.js web application framework that provides a robust set of features for web and mobile applications.</a:t>
            </a:r>
          </a:p>
          <a:p>
            <a:r>
              <a:rPr lang="en-US"/>
              <a:t>With a myriad of HTTP utility methods and middleware at your disposal, creating a robust API is quick and easy.</a:t>
            </a:r>
            <a:endParaRPr lang="en-IN"/>
          </a:p>
        </p:txBody>
      </p:sp>
    </p:spTree>
    <p:extLst>
      <p:ext uri="{BB962C8B-B14F-4D97-AF65-F5344CB8AC3E}">
        <p14:creationId xmlns:p14="http://schemas.microsoft.com/office/powerpoint/2010/main" val="541853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6982C0-420C-C789-8774-160482FA4DDE}"/>
              </a:ext>
            </a:extLst>
          </p:cNvPr>
          <p:cNvSpPr>
            <a:spLocks noGrp="1"/>
          </p:cNvSpPr>
          <p:nvPr>
            <p:ph type="ctrTitle"/>
          </p:nvPr>
        </p:nvSpPr>
        <p:spPr/>
        <p:txBody>
          <a:bodyPr/>
          <a:lstStyle/>
          <a:p>
            <a:r>
              <a:rPr lang="en-US" dirty="0"/>
              <a:t>React JS</a:t>
            </a:r>
            <a:endParaRPr lang="en-IN" dirty="0"/>
          </a:p>
        </p:txBody>
      </p:sp>
      <p:sp>
        <p:nvSpPr>
          <p:cNvPr id="5" name="Subtitle 4">
            <a:extLst>
              <a:ext uri="{FF2B5EF4-FFF2-40B4-BE49-F238E27FC236}">
                <a16:creationId xmlns:a16="http://schemas.microsoft.com/office/drawing/2014/main" id="{01A74143-E9DB-48CD-FA49-A2A8A5E157DC}"/>
              </a:ext>
            </a:extLst>
          </p:cNvPr>
          <p:cNvSpPr>
            <a:spLocks noGrp="1"/>
          </p:cNvSpPr>
          <p:nvPr>
            <p:ph type="subTitle" idx="1"/>
          </p:nvPr>
        </p:nvSpPr>
        <p:spPr/>
        <p:txBody>
          <a:bodyPr/>
          <a:lstStyle/>
          <a:p>
            <a:pPr algn="ctr"/>
            <a:r>
              <a:rPr lang="en-US" sz="2400" kern="1200" dirty="0">
                <a:solidFill>
                  <a:schemeClr val="tx1"/>
                </a:solidFill>
                <a:latin typeface="+mn-lt"/>
                <a:ea typeface="+mn-ea"/>
                <a:cs typeface="+mn-cs"/>
              </a:rPr>
              <a:t>A JavaScript library for building user interfaces</a:t>
            </a:r>
          </a:p>
        </p:txBody>
      </p:sp>
    </p:spTree>
    <p:extLst>
      <p:ext uri="{BB962C8B-B14F-4D97-AF65-F5344CB8AC3E}">
        <p14:creationId xmlns:p14="http://schemas.microsoft.com/office/powerpoint/2010/main" val="25044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B8C1AB-BBFE-C7A6-B6D0-FCBB81AF97E2}"/>
              </a:ext>
            </a:extLst>
          </p:cNvPr>
          <p:cNvSpPr/>
          <p:nvPr/>
        </p:nvSpPr>
        <p:spPr>
          <a:xfrm>
            <a:off x="917616"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BD5772-E0B4-0605-9B33-8E32AC45CC75}"/>
              </a:ext>
            </a:extLst>
          </p:cNvPr>
          <p:cNvSpPr/>
          <p:nvPr/>
        </p:nvSpPr>
        <p:spPr>
          <a:xfrm>
            <a:off x="1100801"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6F0AEEA2-E3C8-4591-5F6C-25F1D0614D4C}"/>
              </a:ext>
            </a:extLst>
          </p:cNvPr>
          <p:cNvSpPr/>
          <p:nvPr/>
        </p:nvSpPr>
        <p:spPr>
          <a:xfrm>
            <a:off x="385223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9CC8736F-20DC-A36A-6244-831342C013EA}"/>
              </a:ext>
            </a:extLst>
          </p:cNvPr>
          <p:cNvSpPr/>
          <p:nvPr/>
        </p:nvSpPr>
        <p:spPr>
          <a:xfrm>
            <a:off x="4445363"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F69EA1D7-EA54-4EA9-124C-4C4B7CD3C424}"/>
              </a:ext>
            </a:extLst>
          </p:cNvPr>
          <p:cNvSpPr txBox="1"/>
          <p:nvPr/>
        </p:nvSpPr>
        <p:spPr>
          <a:xfrm>
            <a:off x="2176052" y="1875215"/>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AC9B3008-6EA9-1E65-6CBB-AE853F2B76BB}"/>
              </a:ext>
            </a:extLst>
          </p:cNvPr>
          <p:cNvSpPr txBox="1"/>
          <p:nvPr/>
        </p:nvSpPr>
        <p:spPr>
          <a:xfrm>
            <a:off x="1208602" y="3929086"/>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96941C7E-E8B8-C868-66CF-610A853131D3}"/>
              </a:ext>
            </a:extLst>
          </p:cNvPr>
          <p:cNvCxnSpPr>
            <a:cxnSpLocks/>
          </p:cNvCxnSpPr>
          <p:nvPr/>
        </p:nvCxnSpPr>
        <p:spPr>
          <a:xfrm>
            <a:off x="1188747"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2F15C07E-1E07-27DB-0EFD-AF7486DFB59A}"/>
              </a:ext>
            </a:extLst>
          </p:cNvPr>
          <p:cNvSpPr txBox="1"/>
          <p:nvPr/>
        </p:nvSpPr>
        <p:spPr>
          <a:xfrm>
            <a:off x="2369004" y="3253486"/>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60ECE26D-D84E-A51E-C419-EBCDE5E36C30}"/>
              </a:ext>
            </a:extLst>
          </p:cNvPr>
          <p:cNvCxnSpPr>
            <a:cxnSpLocks/>
          </p:cNvCxnSpPr>
          <p:nvPr/>
        </p:nvCxnSpPr>
        <p:spPr>
          <a:xfrm>
            <a:off x="3816618"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ECC08332-B25F-0C09-DDB2-1DAD5DC09D0C}"/>
              </a:ext>
            </a:extLst>
          </p:cNvPr>
          <p:cNvCxnSpPr>
            <a:cxnSpLocks/>
            <a:endCxn id="17" idx="2"/>
          </p:cNvCxnSpPr>
          <p:nvPr/>
        </p:nvCxnSpPr>
        <p:spPr>
          <a:xfrm flipV="1">
            <a:off x="2176052"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7A16A3-BFAE-7E38-246E-D020B9ACC964}"/>
              </a:ext>
            </a:extLst>
          </p:cNvPr>
          <p:cNvCxnSpPr>
            <a:cxnSpLocks/>
          </p:cNvCxnSpPr>
          <p:nvPr/>
        </p:nvCxnSpPr>
        <p:spPr>
          <a:xfrm flipV="1">
            <a:off x="3403600"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54C499-C0F2-5EE6-507B-8822353A0A88}"/>
              </a:ext>
            </a:extLst>
          </p:cNvPr>
          <p:cNvCxnSpPr>
            <a:cxnSpLocks/>
          </p:cNvCxnSpPr>
          <p:nvPr/>
        </p:nvCxnSpPr>
        <p:spPr>
          <a:xfrm flipV="1">
            <a:off x="4648200"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1E060B-110A-DB92-EFFD-0163DFA839D3}"/>
              </a:ext>
            </a:extLst>
          </p:cNvPr>
          <p:cNvSpPr/>
          <p:nvPr/>
        </p:nvSpPr>
        <p:spPr>
          <a:xfrm>
            <a:off x="6900052" y="1892765"/>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3B2A95-5F94-74C5-ADBD-204EE6779434}"/>
              </a:ext>
            </a:extLst>
          </p:cNvPr>
          <p:cNvSpPr/>
          <p:nvPr/>
        </p:nvSpPr>
        <p:spPr>
          <a:xfrm>
            <a:off x="7083237" y="2410525"/>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EB1CB1A9-375B-BBC2-CADE-F5CCF582ECAC}"/>
              </a:ext>
            </a:extLst>
          </p:cNvPr>
          <p:cNvSpPr/>
          <p:nvPr/>
        </p:nvSpPr>
        <p:spPr>
          <a:xfrm>
            <a:off x="9834675" y="2410525"/>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B1DEF04C-5C1A-E902-6AF2-38415376EFF0}"/>
              </a:ext>
            </a:extLst>
          </p:cNvPr>
          <p:cNvSpPr/>
          <p:nvPr/>
        </p:nvSpPr>
        <p:spPr>
          <a:xfrm>
            <a:off x="10427799" y="2410525"/>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TextBox 31">
            <a:extLst>
              <a:ext uri="{FF2B5EF4-FFF2-40B4-BE49-F238E27FC236}">
                <a16:creationId xmlns:a16="http://schemas.microsoft.com/office/drawing/2014/main" id="{95279A5B-28DC-96BE-2B40-D534F2DF18E6}"/>
              </a:ext>
            </a:extLst>
          </p:cNvPr>
          <p:cNvSpPr txBox="1"/>
          <p:nvPr/>
        </p:nvSpPr>
        <p:spPr>
          <a:xfrm>
            <a:off x="8158488" y="1883990"/>
            <a:ext cx="1531188" cy="369332"/>
          </a:xfrm>
          <a:prstGeom prst="rect">
            <a:avLst/>
          </a:prstGeom>
          <a:noFill/>
        </p:spPr>
        <p:txBody>
          <a:bodyPr wrap="none" rtlCol="0">
            <a:spAutoFit/>
          </a:bodyPr>
          <a:lstStyle/>
          <a:p>
            <a:r>
              <a:rPr lang="en-US" dirty="0"/>
              <a:t>HTML and CSS</a:t>
            </a:r>
          </a:p>
        </p:txBody>
      </p:sp>
      <p:sp>
        <p:nvSpPr>
          <p:cNvPr id="33" name="TextBox 32">
            <a:extLst>
              <a:ext uri="{FF2B5EF4-FFF2-40B4-BE49-F238E27FC236}">
                <a16:creationId xmlns:a16="http://schemas.microsoft.com/office/drawing/2014/main" id="{A936E67A-282C-17D7-F40A-D2C9D9FA152A}"/>
              </a:ext>
            </a:extLst>
          </p:cNvPr>
          <p:cNvSpPr txBox="1"/>
          <p:nvPr/>
        </p:nvSpPr>
        <p:spPr>
          <a:xfrm>
            <a:off x="7191038" y="3937861"/>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34" name="Straight Connector 33">
            <a:extLst>
              <a:ext uri="{FF2B5EF4-FFF2-40B4-BE49-F238E27FC236}">
                <a16:creationId xmlns:a16="http://schemas.microsoft.com/office/drawing/2014/main" id="{8788C881-E88C-E534-43CD-D39B513D8F88}"/>
              </a:ext>
            </a:extLst>
          </p:cNvPr>
          <p:cNvCxnSpPr>
            <a:cxnSpLocks/>
          </p:cNvCxnSpPr>
          <p:nvPr/>
        </p:nvCxnSpPr>
        <p:spPr>
          <a:xfrm>
            <a:off x="7171183" y="3509397"/>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11A2E441-8035-A208-8852-DE7BA74FE8E1}"/>
              </a:ext>
            </a:extLst>
          </p:cNvPr>
          <p:cNvSpPr txBox="1"/>
          <p:nvPr/>
        </p:nvSpPr>
        <p:spPr>
          <a:xfrm>
            <a:off x="8351440" y="3262261"/>
            <a:ext cx="1359668" cy="369332"/>
          </a:xfrm>
          <a:prstGeom prst="rect">
            <a:avLst/>
          </a:prstGeom>
          <a:noFill/>
        </p:spPr>
        <p:txBody>
          <a:bodyPr wrap="none" rtlCol="0">
            <a:spAutoFit/>
          </a:bodyPr>
          <a:lstStyle/>
          <a:p>
            <a:r>
              <a:rPr lang="en-US" dirty="0" err="1"/>
              <a:t>domHandler</a:t>
            </a:r>
            <a:endParaRPr lang="en-US" dirty="0"/>
          </a:p>
        </p:txBody>
      </p:sp>
      <p:cxnSp>
        <p:nvCxnSpPr>
          <p:cNvPr id="36" name="Straight Connector 35">
            <a:extLst>
              <a:ext uri="{FF2B5EF4-FFF2-40B4-BE49-F238E27FC236}">
                <a16:creationId xmlns:a16="http://schemas.microsoft.com/office/drawing/2014/main" id="{E51F99E9-C264-F5C5-CF99-971B3FA0754B}"/>
              </a:ext>
            </a:extLst>
          </p:cNvPr>
          <p:cNvCxnSpPr>
            <a:cxnSpLocks/>
          </p:cNvCxnSpPr>
          <p:nvPr/>
        </p:nvCxnSpPr>
        <p:spPr>
          <a:xfrm>
            <a:off x="9799054" y="3509397"/>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33742AB-DD6E-EBE5-7D28-757474B097A4}"/>
              </a:ext>
            </a:extLst>
          </p:cNvPr>
          <p:cNvCxnSpPr>
            <a:cxnSpLocks/>
            <a:endCxn id="29" idx="2"/>
          </p:cNvCxnSpPr>
          <p:nvPr/>
        </p:nvCxnSpPr>
        <p:spPr>
          <a:xfrm flipV="1">
            <a:off x="8158488" y="2830655"/>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155165-1E5B-413F-08F7-EBB01A8BD30E}"/>
              </a:ext>
            </a:extLst>
          </p:cNvPr>
          <p:cNvCxnSpPr>
            <a:cxnSpLocks/>
          </p:cNvCxnSpPr>
          <p:nvPr/>
        </p:nvCxnSpPr>
        <p:spPr>
          <a:xfrm flipV="1">
            <a:off x="9386036" y="2830655"/>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E566327-B0F6-3492-775D-E41B168CCDF7}"/>
              </a:ext>
            </a:extLst>
          </p:cNvPr>
          <p:cNvCxnSpPr>
            <a:cxnSpLocks/>
          </p:cNvCxnSpPr>
          <p:nvPr/>
        </p:nvCxnSpPr>
        <p:spPr>
          <a:xfrm flipV="1">
            <a:off x="10630636" y="2830655"/>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146EB1-5C92-A873-E8E0-C4F310DCC23E}"/>
              </a:ext>
            </a:extLst>
          </p:cNvPr>
          <p:cNvCxnSpPr/>
          <p:nvPr/>
        </p:nvCxnSpPr>
        <p:spPr>
          <a:xfrm>
            <a:off x="707255" y="6237410"/>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BB1D71D-A44E-E677-BD92-7995704DAE24}"/>
              </a:ext>
            </a:extLst>
          </p:cNvPr>
          <p:cNvSpPr txBox="1"/>
          <p:nvPr/>
        </p:nvSpPr>
        <p:spPr>
          <a:xfrm>
            <a:off x="2176052" y="6430713"/>
            <a:ext cx="1314975" cy="369332"/>
          </a:xfrm>
          <a:prstGeom prst="rect">
            <a:avLst/>
          </a:prstGeom>
          <a:noFill/>
        </p:spPr>
        <p:txBody>
          <a:bodyPr wrap="none" rtlCol="0">
            <a:spAutoFit/>
          </a:bodyPr>
          <a:lstStyle/>
          <a:p>
            <a:r>
              <a:rPr lang="en-US" dirty="0"/>
              <a:t>&lt;Counter /&gt;</a:t>
            </a:r>
          </a:p>
        </p:txBody>
      </p:sp>
      <p:sp>
        <p:nvSpPr>
          <p:cNvPr id="42" name="TextBox 41">
            <a:extLst>
              <a:ext uri="{FF2B5EF4-FFF2-40B4-BE49-F238E27FC236}">
                <a16:creationId xmlns:a16="http://schemas.microsoft.com/office/drawing/2014/main" id="{F63E6521-80D8-C9D4-F317-45634D5C27B4}"/>
              </a:ext>
            </a:extLst>
          </p:cNvPr>
          <p:cNvSpPr txBox="1"/>
          <p:nvPr/>
        </p:nvSpPr>
        <p:spPr>
          <a:xfrm>
            <a:off x="7891052" y="6430713"/>
            <a:ext cx="2565831" cy="369332"/>
          </a:xfrm>
          <a:prstGeom prst="rect">
            <a:avLst/>
          </a:prstGeom>
          <a:noFill/>
        </p:spPr>
        <p:txBody>
          <a:bodyPr wrap="none" rtlCol="0">
            <a:spAutoFit/>
          </a:bodyPr>
          <a:lstStyle/>
          <a:p>
            <a:r>
              <a:rPr lang="en-US" dirty="0"/>
              <a:t>&lt;Counter interval=“10”/&gt;</a:t>
            </a:r>
          </a:p>
        </p:txBody>
      </p:sp>
      <p:sp>
        <p:nvSpPr>
          <p:cNvPr id="43" name="Title 1">
            <a:extLst>
              <a:ext uri="{FF2B5EF4-FFF2-40B4-BE49-F238E27FC236}">
                <a16:creationId xmlns:a16="http://schemas.microsoft.com/office/drawing/2014/main" id="{AD23097C-E33A-DF2E-42A8-6AE429D02FBD}"/>
              </a:ext>
            </a:extLst>
          </p:cNvPr>
          <p:cNvSpPr>
            <a:spLocks noGrp="1"/>
          </p:cNvSpPr>
          <p:nvPr>
            <p:ph type="title"/>
          </p:nvPr>
        </p:nvSpPr>
        <p:spPr>
          <a:xfrm>
            <a:off x="838200" y="365125"/>
            <a:ext cx="10515600" cy="1325563"/>
          </a:xfrm>
        </p:spPr>
        <p:txBody>
          <a:bodyPr/>
          <a:lstStyle/>
          <a:p>
            <a:r>
              <a:rPr lang="en-IN" dirty="0"/>
              <a:t>Component vs Traditional Approach</a:t>
            </a:r>
          </a:p>
        </p:txBody>
      </p:sp>
    </p:spTree>
    <p:extLst>
      <p:ext uri="{BB962C8B-B14F-4D97-AF65-F5344CB8AC3E}">
        <p14:creationId xmlns:p14="http://schemas.microsoft.com/office/powerpoint/2010/main" val="1725639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BE4087-1517-AE14-AD57-D5754B192B08}"/>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a:p>
            <a:pPr algn="ctr"/>
            <a:r>
              <a:rPr lang="en-IN" sz="2400" b="1" dirty="0">
                <a:solidFill>
                  <a:srgbClr val="FF0000"/>
                </a:solidFill>
              </a:rPr>
              <a:t>View* (UI) – JS / JSX</a:t>
            </a:r>
          </a:p>
          <a:p>
            <a:pPr algn="ctr"/>
            <a:endParaRPr lang="en-IN" sz="2400" b="1" dirty="0">
              <a:solidFill>
                <a:srgbClr val="FF00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–Props</a:t>
            </a:r>
          </a:p>
          <a:p>
            <a:pPr algn="ctr"/>
            <a:endParaRPr lang="en-IN" sz="2400" dirty="0">
              <a:solidFill>
                <a:srgbClr val="FFFF00"/>
              </a:solidFill>
            </a:endParaRPr>
          </a:p>
          <a:p>
            <a:pPr algn="ctr"/>
            <a:r>
              <a:rPr lang="en-IN" sz="2400" dirty="0">
                <a:solidFill>
                  <a:srgbClr val="FFFF00"/>
                </a:solidFill>
              </a:rPr>
              <a:t>Behaviour – Methods</a:t>
            </a:r>
          </a:p>
          <a:p>
            <a:pPr algn="ctr"/>
            <a:endParaRPr lang="en-IN" sz="1050" b="1" dirty="0">
              <a:solidFill>
                <a:srgbClr val="FF0000"/>
              </a:solidFill>
            </a:endParaRPr>
          </a:p>
          <a:p>
            <a:pPr algn="ctr"/>
            <a:endParaRPr lang="en-IN" sz="1100" b="1" dirty="0">
              <a:solidFill>
                <a:srgbClr val="FF0000"/>
              </a:solidFill>
            </a:endParaRPr>
          </a:p>
        </p:txBody>
      </p:sp>
      <p:sp>
        <p:nvSpPr>
          <p:cNvPr id="5" name="Rectangle: Rounded Corners 4">
            <a:extLst>
              <a:ext uri="{FF2B5EF4-FFF2-40B4-BE49-F238E27FC236}">
                <a16:creationId xmlns:a16="http://schemas.microsoft.com/office/drawing/2014/main" id="{94A4D378-3C34-9DF7-DA95-02F688A93F34}"/>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80817154-06C1-971A-8AF6-26B199AAFD5B}"/>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D95306C-3D96-D95C-A6C5-F2DDC7010B01}"/>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048F24FC-89B0-84F8-CC7B-EFE799D6874D}"/>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97C70A3-C0EE-01B2-1C40-F673E3FB6E8E}"/>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D1770EBB-4F0C-753C-6CC3-C2E2B43D77D1}"/>
              </a:ext>
            </a:extLst>
          </p:cNvPr>
          <p:cNvCxnSpPr>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4FABFD2-D73D-76ED-E3CE-E13A9744621F}"/>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606E6D46-F9DD-C8DA-1346-B52430A4E4CF}"/>
              </a:ext>
            </a:extLst>
          </p:cNvPr>
          <p:cNvCxnSpPr>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115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D340-6A2C-17BB-0E00-33598CBCC467}"/>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6616693B-25F5-5F8A-6F63-B73D761DBABB}"/>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AA681BA-18B2-FDEB-6AA3-54994B02EC9C}"/>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6" name="Rectangle 5">
            <a:extLst>
              <a:ext uri="{FF2B5EF4-FFF2-40B4-BE49-F238E27FC236}">
                <a16:creationId xmlns:a16="http://schemas.microsoft.com/office/drawing/2014/main" id="{35CACACA-C869-49D6-2333-A788E497EF27}"/>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5573DD32-38F5-A8EE-25F2-C5AD4426B92F}"/>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0EFF7D31-F9ED-8DD8-8FE8-58F5D4323FFC}"/>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78279255-63A5-EF0F-E3A5-A71DEC43AD1A}"/>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BA97692C-6E90-49A9-B2E7-E4E46CFBFF08}"/>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0073A53F-E011-79F8-FBB6-DDF7102CA057}"/>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AE4DC35E-6F0C-A5C2-30C5-4FECB5626B0D}"/>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5E05B6E5-2B5B-1A90-AE33-CE034B9980B3}"/>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E9F534E8-35F3-5DA3-F5FC-08DB427CE4FC}"/>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32981998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02B2-AFC9-4001-939B-6A51C8404898}"/>
              </a:ext>
            </a:extLst>
          </p:cNvPr>
          <p:cNvSpPr>
            <a:spLocks noGrp="1"/>
          </p:cNvSpPr>
          <p:nvPr>
            <p:ph type="title"/>
          </p:nvPr>
        </p:nvSpPr>
        <p:spPr/>
        <p:txBody>
          <a:bodyPr/>
          <a:lstStyle/>
          <a:p>
            <a:r>
              <a:rPr lang="en-US" dirty="0"/>
              <a:t>React Installation</a:t>
            </a:r>
            <a:endParaRPr lang="en-IN" dirty="0"/>
          </a:p>
        </p:txBody>
      </p:sp>
      <p:sp>
        <p:nvSpPr>
          <p:cNvPr id="3" name="Content Placeholder 2">
            <a:extLst>
              <a:ext uri="{FF2B5EF4-FFF2-40B4-BE49-F238E27FC236}">
                <a16:creationId xmlns:a16="http://schemas.microsoft.com/office/drawing/2014/main" id="{D7F03ABA-57F9-41F8-B5CA-0AEB69CB5D99}"/>
              </a:ext>
            </a:extLst>
          </p:cNvPr>
          <p:cNvSpPr>
            <a:spLocks noGrp="1"/>
          </p:cNvSpPr>
          <p:nvPr>
            <p:ph idx="1"/>
          </p:nvPr>
        </p:nvSpPr>
        <p:spPr/>
        <p:txBody>
          <a:bodyPr>
            <a:normAutofit/>
          </a:bodyPr>
          <a:lstStyle/>
          <a:p>
            <a:r>
              <a:rPr lang="en-IN" dirty="0"/>
              <a:t>Install Extensions on Google Chrome</a:t>
            </a:r>
          </a:p>
          <a:p>
            <a:pPr lvl="1"/>
            <a:r>
              <a:rPr lang="en-IN" b="0" i="0" dirty="0">
                <a:solidFill>
                  <a:srgbClr val="202124"/>
                </a:solidFill>
                <a:effectLst/>
                <a:latin typeface="Google Sans"/>
              </a:rPr>
              <a:t>React Developer Tools</a:t>
            </a:r>
          </a:p>
          <a:p>
            <a:pPr lvl="2"/>
            <a:r>
              <a:rPr lang="en-IN" b="0" i="0" u="sng" dirty="0">
                <a:solidFill>
                  <a:srgbClr val="3367D6"/>
                </a:solidFill>
                <a:effectLst/>
                <a:latin typeface="Roboto" panose="02000000000000000000" pitchFamily="2" charset="0"/>
                <a:hlinkClick r:id="rId2"/>
              </a:rPr>
              <a:t>https://chrome.google.com/webstore/detail/react-developer-tools/fmkadmapgofadopljbjfkapdkoienihi</a:t>
            </a:r>
            <a:endParaRPr lang="en-IN" b="0" i="0" dirty="0">
              <a:solidFill>
                <a:srgbClr val="202124"/>
              </a:solidFill>
              <a:effectLst/>
              <a:latin typeface="Google Sans"/>
            </a:endParaRPr>
          </a:p>
          <a:p>
            <a:pPr lvl="1"/>
            <a:r>
              <a:rPr lang="en-IN" b="0" i="0" dirty="0">
                <a:solidFill>
                  <a:srgbClr val="202124"/>
                </a:solidFill>
                <a:effectLst/>
                <a:latin typeface="Google Sans"/>
              </a:rPr>
              <a:t>Redux </a:t>
            </a:r>
            <a:r>
              <a:rPr lang="en-IN" b="0" i="0" dirty="0" err="1">
                <a:solidFill>
                  <a:srgbClr val="202124"/>
                </a:solidFill>
                <a:effectLst/>
                <a:latin typeface="Google Sans"/>
              </a:rPr>
              <a:t>DevTools</a:t>
            </a:r>
            <a:endParaRPr lang="en-IN" b="0" i="0" dirty="0">
              <a:solidFill>
                <a:srgbClr val="202124"/>
              </a:solidFill>
              <a:effectLst/>
              <a:latin typeface="Google Sans"/>
            </a:endParaRPr>
          </a:p>
          <a:p>
            <a:pPr lvl="2"/>
            <a:r>
              <a:rPr lang="en-IN" b="0" i="0" u="sng" dirty="0">
                <a:solidFill>
                  <a:srgbClr val="3367D6"/>
                </a:solidFill>
                <a:effectLst/>
                <a:latin typeface="Roboto" panose="02000000000000000000" pitchFamily="2" charset="0"/>
                <a:hlinkClick r:id="rId3"/>
              </a:rPr>
              <a:t>https://chrome.google.com/webstore/detail/redux-devtools/lmhkpmbekcpmknklioeibfkpmmfibljd</a:t>
            </a:r>
            <a:endParaRPr lang="en-IN"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3052745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C2B9-E0B2-6EBC-4F24-9BE83AB6A6E4}"/>
              </a:ext>
            </a:extLst>
          </p:cNvPr>
          <p:cNvSpPr>
            <a:spLocks noGrp="1"/>
          </p:cNvSpPr>
          <p:nvPr>
            <p:ph type="title"/>
          </p:nvPr>
        </p:nvSpPr>
        <p:spPr/>
        <p:txBody>
          <a:bodyPr/>
          <a:lstStyle/>
          <a:p>
            <a:r>
              <a:rPr lang="en-US" dirty="0"/>
              <a:t>Use React CLI</a:t>
            </a:r>
            <a:endParaRPr lang="en-IN" dirty="0"/>
          </a:p>
        </p:txBody>
      </p:sp>
      <p:sp>
        <p:nvSpPr>
          <p:cNvPr id="3" name="Content Placeholder 2">
            <a:extLst>
              <a:ext uri="{FF2B5EF4-FFF2-40B4-BE49-F238E27FC236}">
                <a16:creationId xmlns:a16="http://schemas.microsoft.com/office/drawing/2014/main" id="{0F64E94B-5D92-79B4-ECE7-28D8B88A5AAE}"/>
              </a:ext>
            </a:extLst>
          </p:cNvPr>
          <p:cNvSpPr>
            <a:spLocks noGrp="1"/>
          </p:cNvSpPr>
          <p:nvPr>
            <p:ph idx="1"/>
          </p:nvPr>
        </p:nvSpPr>
        <p:spPr/>
        <p:txBody>
          <a:bodyPr>
            <a:normAutofit lnSpcReduction="10000"/>
          </a:bodyPr>
          <a:lstStyle/>
          <a:p>
            <a:r>
              <a:rPr lang="en-US" dirty="0"/>
              <a:t>To Create a new Application</a:t>
            </a:r>
          </a:p>
          <a:p>
            <a:pPr lvl="1"/>
            <a:r>
              <a:rPr lang="en-IN" dirty="0" err="1"/>
              <a:t>npx</a:t>
            </a:r>
            <a:r>
              <a:rPr lang="en-IN" dirty="0"/>
              <a:t> create-react-app first-react-app</a:t>
            </a:r>
            <a:endParaRPr lang="en-US" dirty="0"/>
          </a:p>
          <a:p>
            <a:pPr lvl="1"/>
            <a:r>
              <a:rPr lang="en-US" dirty="0"/>
              <a:t>cd </a:t>
            </a:r>
            <a:r>
              <a:rPr lang="en-IN"/>
              <a:t>first-react-app</a:t>
            </a:r>
            <a:endParaRPr lang="en-US" dirty="0"/>
          </a:p>
          <a:p>
            <a:pPr lvl="1"/>
            <a:r>
              <a:rPr lang="en-IN" dirty="0"/>
              <a:t>Commands available in the application</a:t>
            </a:r>
          </a:p>
          <a:p>
            <a:pPr lvl="2"/>
            <a:r>
              <a:rPr lang="en-IN" dirty="0" err="1"/>
              <a:t>npm</a:t>
            </a:r>
            <a:r>
              <a:rPr lang="en-IN" dirty="0"/>
              <a:t> start</a:t>
            </a:r>
          </a:p>
          <a:p>
            <a:pPr lvl="3"/>
            <a:r>
              <a:rPr lang="en-IN" dirty="0"/>
              <a:t>Start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endParaRPr lang="en-IN" dirty="0"/>
          </a:p>
        </p:txBody>
      </p:sp>
    </p:spTree>
    <p:extLst>
      <p:ext uri="{BB962C8B-B14F-4D97-AF65-F5344CB8AC3E}">
        <p14:creationId xmlns:p14="http://schemas.microsoft.com/office/powerpoint/2010/main" val="730106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111E30B-94A3-D2BB-6344-EF5BBBF7C3B9}"/>
              </a:ext>
            </a:extLst>
          </p:cNvPr>
          <p:cNvSpPr/>
          <p:nvPr/>
        </p:nvSpPr>
        <p:spPr>
          <a:xfrm>
            <a:off x="3325091" y="1729047"/>
            <a:ext cx="5765781" cy="27515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ED52BBF-6137-580D-EE2A-FA8386832528}"/>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6D848468-C4EA-48D1-1765-7F3E6F51AEBF}"/>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272C91E-F1F3-1B6A-6FB6-98E8ECF77E09}"/>
              </a:ext>
            </a:extLst>
          </p:cNvPr>
          <p:cNvSpPr txBox="1"/>
          <p:nvPr/>
        </p:nvSpPr>
        <p:spPr>
          <a:xfrm>
            <a:off x="9540761" y="1270003"/>
            <a:ext cx="1333682"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D7B8766D-6E84-2FC2-080F-2735D907E729}"/>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A085BF34-F018-BF1B-6859-73711D5123E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757B3A6-E763-FBDD-FA4C-3D717085C8FD}"/>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ED6AF3E1-BD14-BCC8-BFD7-BCBD6F547488}"/>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ABE6EE3-BADC-93ED-1FB8-C7023A559A07}"/>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BF2D2946-F8B7-E7BA-EEA2-19E7FAF8AE9C}"/>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64906E03-B127-7CE3-9E03-60D5ED6B403A}"/>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TextBox 13">
            <a:extLst>
              <a:ext uri="{FF2B5EF4-FFF2-40B4-BE49-F238E27FC236}">
                <a16:creationId xmlns:a16="http://schemas.microsoft.com/office/drawing/2014/main" id="{60E93C62-BCEE-27FF-2D2E-1E00EE5751C5}"/>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5" name="Straight Connector 14">
            <a:extLst>
              <a:ext uri="{FF2B5EF4-FFF2-40B4-BE49-F238E27FC236}">
                <a16:creationId xmlns:a16="http://schemas.microsoft.com/office/drawing/2014/main" id="{BEDC9E46-64DA-095E-7D23-57CFFD4EB8A7}"/>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E77775CE-2F25-FCB7-D21F-209561AF67B0}"/>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17" name="TextBox 16">
            <a:extLst>
              <a:ext uri="{FF2B5EF4-FFF2-40B4-BE49-F238E27FC236}">
                <a16:creationId xmlns:a16="http://schemas.microsoft.com/office/drawing/2014/main" id="{800555B1-B9CC-DFE0-ED34-6E312D7A7E56}"/>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sp>
        <p:nvSpPr>
          <p:cNvPr id="18" name="Rectangle 17">
            <a:extLst>
              <a:ext uri="{FF2B5EF4-FFF2-40B4-BE49-F238E27FC236}">
                <a16:creationId xmlns:a16="http://schemas.microsoft.com/office/drawing/2014/main" id="{84F9B802-1FF1-A698-A12F-E1FAA9593B65}"/>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9" name="Straight Arrow Connector 18">
            <a:extLst>
              <a:ext uri="{FF2B5EF4-FFF2-40B4-BE49-F238E27FC236}">
                <a16:creationId xmlns:a16="http://schemas.microsoft.com/office/drawing/2014/main" id="{68E476D4-9698-8AE0-E2A9-EF348827BAB3}"/>
              </a:ext>
            </a:extLst>
          </p:cNvPr>
          <p:cNvCxnSpPr>
            <a:endCxn id="18"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0F653D77-85F9-C452-2185-506E30F3F202}"/>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21" name="Rectangle: Rounded Corners 20">
            <a:extLst>
              <a:ext uri="{FF2B5EF4-FFF2-40B4-BE49-F238E27FC236}">
                <a16:creationId xmlns:a16="http://schemas.microsoft.com/office/drawing/2014/main" id="{F2A6EFD6-FA7C-71B1-CAEC-43AC7508BD8C}"/>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2" name="Straight Arrow Connector 21">
            <a:extLst>
              <a:ext uri="{FF2B5EF4-FFF2-40B4-BE49-F238E27FC236}">
                <a16:creationId xmlns:a16="http://schemas.microsoft.com/office/drawing/2014/main" id="{13C489CE-BE47-ADF0-119D-BFC97E8ECCA5}"/>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536EB4AE-7C3A-3199-6F6A-76CD9878FBCC}"/>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27AEC2ED-4422-5A80-C92F-98D50748D799}"/>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14388D7A-23BD-AF6B-FEB1-8ADCDF8E2B44}"/>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6" name="TextBox 25">
            <a:extLst>
              <a:ext uri="{FF2B5EF4-FFF2-40B4-BE49-F238E27FC236}">
                <a16:creationId xmlns:a16="http://schemas.microsoft.com/office/drawing/2014/main" id="{36644F0F-C8D9-BC86-559F-D3BFFCA1A363}"/>
              </a:ext>
            </a:extLst>
          </p:cNvPr>
          <p:cNvSpPr txBox="1"/>
          <p:nvPr/>
        </p:nvSpPr>
        <p:spPr>
          <a:xfrm>
            <a:off x="3418122" y="1823024"/>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cxnSp>
        <p:nvCxnSpPr>
          <p:cNvPr id="27" name="Straight Connector 26">
            <a:extLst>
              <a:ext uri="{FF2B5EF4-FFF2-40B4-BE49-F238E27FC236}">
                <a16:creationId xmlns:a16="http://schemas.microsoft.com/office/drawing/2014/main" id="{9E543E3A-6DAF-ADED-FBFD-6AB134FE72DB}"/>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E933E0-575D-2915-E6C1-8F3522613261}"/>
              </a:ext>
            </a:extLst>
          </p:cNvPr>
          <p:cNvSpPr txBox="1"/>
          <p:nvPr/>
        </p:nvSpPr>
        <p:spPr>
          <a:xfrm>
            <a:off x="211958" y="166255"/>
            <a:ext cx="3518335" cy="523220"/>
          </a:xfrm>
          <a:prstGeom prst="rect">
            <a:avLst/>
          </a:prstGeom>
          <a:noFill/>
        </p:spPr>
        <p:txBody>
          <a:bodyPr wrap="none" rtlCol="0">
            <a:spAutoFit/>
          </a:bodyPr>
          <a:lstStyle/>
          <a:p>
            <a:r>
              <a:rPr lang="en-IN" sz="2800" b="1" dirty="0"/>
              <a:t>React Client Side Build</a:t>
            </a:r>
          </a:p>
        </p:txBody>
      </p:sp>
      <p:sp>
        <p:nvSpPr>
          <p:cNvPr id="30" name="TextBox 29">
            <a:extLst>
              <a:ext uri="{FF2B5EF4-FFF2-40B4-BE49-F238E27FC236}">
                <a16:creationId xmlns:a16="http://schemas.microsoft.com/office/drawing/2014/main" id="{4402FE60-E50E-4FFF-C8FA-CA1CC09950DB}"/>
              </a:ext>
            </a:extLst>
          </p:cNvPr>
          <p:cNvSpPr txBox="1"/>
          <p:nvPr/>
        </p:nvSpPr>
        <p:spPr>
          <a:xfrm>
            <a:off x="75895" y="1423892"/>
            <a:ext cx="2877198" cy="646331"/>
          </a:xfrm>
          <a:prstGeom prst="rect">
            <a:avLst/>
          </a:prstGeom>
          <a:noFill/>
        </p:spPr>
        <p:txBody>
          <a:bodyPr wrap="none" rtlCol="0">
            <a:spAutoFit/>
          </a:bodyPr>
          <a:lstStyle/>
          <a:p>
            <a:r>
              <a:rPr lang="en-IN" dirty="0"/>
              <a:t>Auto Configuration</a:t>
            </a:r>
          </a:p>
          <a:p>
            <a:pPr>
              <a:tabLst>
                <a:tab pos="182563" algn="l"/>
              </a:tabLst>
            </a:pPr>
            <a:r>
              <a:rPr lang="en-IN" dirty="0"/>
              <a:t>	react-cli (create-react-app)</a:t>
            </a:r>
          </a:p>
        </p:txBody>
      </p:sp>
      <p:sp>
        <p:nvSpPr>
          <p:cNvPr id="32" name="TextBox 31">
            <a:extLst>
              <a:ext uri="{FF2B5EF4-FFF2-40B4-BE49-F238E27FC236}">
                <a16:creationId xmlns:a16="http://schemas.microsoft.com/office/drawing/2014/main" id="{CF387E7C-D4AE-5045-F8B6-6B8713D1DF5A}"/>
              </a:ext>
            </a:extLst>
          </p:cNvPr>
          <p:cNvSpPr txBox="1"/>
          <p:nvPr/>
        </p:nvSpPr>
        <p:spPr>
          <a:xfrm>
            <a:off x="3327703" y="1362063"/>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26588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a:t>Single Page Application Pros</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r>
              <a:rPr lang="en-IN" dirty="0"/>
              <a:t>Include bootstrap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r>
              <a:rPr lang="en-IN" dirty="0"/>
              <a:t>Component One</a:t>
            </a:r>
          </a:p>
          <a:p>
            <a:pPr lvl="1"/>
            <a:r>
              <a:rPr lang="en-IN" dirty="0"/>
              <a:t>Hello from Component One (text-success)</a:t>
            </a:r>
          </a:p>
          <a:p>
            <a:r>
              <a:rPr lang="en-IN" dirty="0"/>
              <a:t>Component Two</a:t>
            </a:r>
          </a:p>
          <a:p>
            <a:pPr lvl="1"/>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a:t>
            </a:r>
            <a:r>
              <a:rPr lang="en-US" dirty="0" err="1"/>
              <a:t>typechecking</a:t>
            </a:r>
            <a:r>
              <a:rPr lang="en-US" dirty="0"/>
              <a:t> abilities. </a:t>
            </a:r>
          </a:p>
          <a:p>
            <a:r>
              <a:rPr lang="en-US" dirty="0"/>
              <a:t>To run </a:t>
            </a:r>
            <a:r>
              <a:rPr lang="en-US" dirty="0" err="1"/>
              <a:t>typechecking</a:t>
            </a:r>
            <a:r>
              <a:rPr lang="en-US" dirty="0"/>
              <a:t>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179F-13FE-1B82-EA17-F646006C5E4B}"/>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470427B8-FE25-5691-40FE-81FEC0F63C49}"/>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48BE0837-8622-5175-B4DA-7D5149F083C2}"/>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9980C645-A017-B06E-9B0E-DBA8A5EFA2D1}"/>
              </a:ext>
            </a:extLst>
          </p:cNvPr>
          <p:cNvCxnSpPr>
            <a:stCxn id="4" idx="3"/>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8E4A5551-C50F-E090-B326-EB693F630BDB}"/>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AAB1AB31-43C5-87FF-696C-2BFACB9631A4}"/>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665224C4-804C-4181-C510-CDBA6F42C5A3}"/>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DDAA3BAA-5794-216E-0A16-E11FD9E37697}"/>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B8C5A1E9-6F59-0573-1844-B6559966B5EA}"/>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E6E8A6BF-DBE9-54B1-6C98-E91EE180BC27}"/>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7CD589FC-1FA9-EE4A-F235-389A4EE0B088}"/>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AA37D970-4FB2-20CA-2AEB-A1131F78B00F}"/>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B927008C-B0C3-CC05-09DE-8A9420A29C48}"/>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EF9EF37-D168-AA09-3568-9877EB51F1D4}"/>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F5A4EC89-A75F-09CC-7166-1EA9D578AD93}"/>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E7F5BB-3789-FD65-F73C-3E184965CCEA}"/>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910A0500-CFAE-AE3B-A876-47DF233B9451}"/>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DC2C1B78-58E2-8EB8-81F7-E31353552CAF}"/>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C9C2E7E2-17CD-95DB-D727-A8883A75FBE6}"/>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20997174-E1CE-E2E6-FA65-2BDD5DA719C8}"/>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2275A0C-64BB-7DC2-DA0E-D9DA6EC44FD1}"/>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748544C5-645A-D72F-77BE-51D7789DB340}"/>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B1E021-C437-B722-8794-E1781C8B60CD}"/>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FF9D60D8-0BDA-1191-37D4-889A27D4D888}"/>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1371608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BF6C0-6BCB-6978-E96D-14946D6DAE86}"/>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CF284094-FF85-810F-8023-C3C372EA98AC}"/>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5064D497-61A6-A8E3-780D-B2B0166A06B4}"/>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7" name="Straight Arrow Connector 6">
            <a:extLst>
              <a:ext uri="{FF2B5EF4-FFF2-40B4-BE49-F238E27FC236}">
                <a16:creationId xmlns:a16="http://schemas.microsoft.com/office/drawing/2014/main" id="{5E41920B-54B5-3F9F-21D9-0E57F8F3F43D}"/>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842EACF-3C80-6E0B-69D4-F61009FCB37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EB606C-6791-3632-375B-83A2F10515EB}"/>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6E26E45E-81DF-9AB0-F9FB-F025C648231F}"/>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29BC133-714F-A3B4-0F8E-86F8557CAB97}"/>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EE2B527A-7049-A5CA-19FD-EF707D14BE21}"/>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44BE87C1-AF6C-B38A-C669-22347276AA82}"/>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7E2C37-6855-562B-E368-71E128EEA4FB}"/>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CE4881-C906-50E5-DCA1-1F52D0C35A2E}"/>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54B637A0-C97E-C9E9-0106-6A5801E010D5}"/>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CB41EC2F-9546-3B0C-CDC8-B88FFA5D51C6}"/>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E66C95A-8D60-B773-EC1F-2A3F2AEA12B3}"/>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7259CE7A-7BE1-D20F-CD3E-76FCFE9624DE}"/>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829DE222-901F-3302-1000-28E5F627A981}"/>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70F41DB-F1BB-5118-554B-A33B40204E0D}"/>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2AD90DEA-B8C5-28E5-EB05-0EF6A9B2C65C}"/>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484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25510</TotalTime>
  <Words>9981</Words>
  <Application>Microsoft Office PowerPoint</Application>
  <PresentationFormat>Widescreen</PresentationFormat>
  <Paragraphs>1389</Paragraphs>
  <Slides>145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145</vt:i4>
      </vt:variant>
    </vt:vector>
  </HeadingPairs>
  <TitlesOfParts>
    <vt:vector size="159" baseType="lpstr">
      <vt:lpstr>-apple-system</vt:lpstr>
      <vt:lpstr>Arial</vt:lpstr>
      <vt:lpstr>Calibri</vt:lpstr>
      <vt:lpstr>Calibri Light</vt:lpstr>
      <vt:lpstr>charter</vt:lpstr>
      <vt:lpstr>euclid_circular_a</vt:lpstr>
      <vt:lpstr>Google Sans</vt:lpstr>
      <vt:lpstr>Inter</vt:lpstr>
      <vt:lpstr>inter-regular</vt:lpstr>
      <vt:lpstr>Roboto</vt:lpstr>
      <vt:lpstr>Segoe UI</vt:lpstr>
      <vt:lpstr>system-ui</vt:lpstr>
      <vt:lpstr>times new roman</vt:lpstr>
      <vt:lpstr>Office Theme</vt:lpstr>
      <vt:lpstr>PowerPoint Presentation</vt:lpstr>
      <vt:lpstr>Traditional Websites</vt:lpstr>
      <vt:lpstr>Traditional Web Apps</vt:lpstr>
      <vt:lpstr>Traditional Web Apps – Partial Rendering</vt:lpstr>
      <vt:lpstr>Single Page Applications</vt:lpstr>
      <vt:lpstr>PowerPoint Presentation</vt:lpstr>
      <vt:lpstr>JavaScript Full Stack Application</vt:lpstr>
      <vt:lpstr>Library vs Framework</vt:lpstr>
      <vt:lpstr>Single Page Application Pros</vt:lpstr>
      <vt:lpstr>Single Page Application Cons</vt:lpstr>
      <vt:lpstr>PowerPoint Presentation</vt:lpstr>
      <vt:lpstr>Server Side Rendering – Hybrid Approach</vt:lpstr>
      <vt:lpstr>PowerPoint Presentation</vt:lpstr>
      <vt:lpstr>Installation</vt:lpstr>
      <vt:lpstr>Babel</vt:lpstr>
      <vt:lpstr>Steps to run the application</vt:lpstr>
      <vt:lpstr>To Install in new Project</vt:lpstr>
      <vt:lpstr>Build Tools</vt:lpstr>
      <vt:lpstr>Webpack</vt:lpstr>
      <vt:lpstr>Webpack Configuration</vt:lpstr>
      <vt:lpstr>PowerPoint Presentation</vt:lpstr>
      <vt:lpstr>Steps to run the application</vt:lpstr>
      <vt:lpstr>Datatypes</vt:lpstr>
      <vt:lpstr>Mutable vs Immutable</vt:lpstr>
      <vt:lpstr>Statements</vt:lpstr>
      <vt:lpstr>Functions</vt:lpstr>
      <vt:lpstr>Function Parameters &amp; Arguments</vt:lpstr>
      <vt:lpstr>The Arguments Object</vt:lpstr>
      <vt:lpstr>Rest &amp; Spread</vt:lpstr>
      <vt:lpstr>Pure and Impure Functions</vt:lpstr>
      <vt:lpstr>IIFE</vt:lpstr>
      <vt:lpstr>JavaScript ‘this’ keyword</vt:lpstr>
      <vt:lpstr>Higher Order Functions</vt:lpstr>
      <vt:lpstr>Closure</vt:lpstr>
      <vt:lpstr>Function Currying</vt:lpstr>
      <vt:lpstr>Constructor Function</vt:lpstr>
      <vt:lpstr>Function Using this keyword *Will increase memory Usage</vt:lpstr>
      <vt:lpstr>Function Using prototype</vt:lpstr>
      <vt:lpstr>PowerPoint Presentation</vt:lpstr>
      <vt:lpstr>Static</vt:lpstr>
      <vt:lpstr>Inheritance</vt:lpstr>
      <vt:lpstr>Class Inheritance</vt:lpstr>
      <vt:lpstr>PowerPoint Presentation</vt:lpstr>
      <vt:lpstr>Indexed collections</vt:lpstr>
      <vt:lpstr>Arrays</vt:lpstr>
      <vt:lpstr>Keyed collections</vt:lpstr>
      <vt:lpstr>Map</vt:lpstr>
      <vt:lpstr>Set</vt:lpstr>
      <vt:lpstr>Weak Map</vt:lpstr>
      <vt:lpstr>Weak Set</vt:lpstr>
      <vt:lpstr>Well-Known symbols</vt:lpstr>
      <vt:lpstr>Well-known symbol</vt:lpstr>
      <vt:lpstr>Iterators &amp; Generators</vt:lpstr>
      <vt:lpstr>Generators</vt:lpstr>
      <vt:lpstr>Generator Methods</vt:lpstr>
      <vt:lpstr>Uses of Generators</vt:lpstr>
      <vt:lpstr>Modules</vt:lpstr>
      <vt:lpstr>Modules</vt:lpstr>
      <vt:lpstr>Promise</vt:lpstr>
      <vt:lpstr>Promise vs Callbacks</vt:lpstr>
      <vt:lpstr>Promise Guarantees</vt:lpstr>
      <vt:lpstr>Fetch API</vt:lpstr>
      <vt:lpstr>Node JS</vt:lpstr>
      <vt:lpstr>What is Node.js?</vt:lpstr>
      <vt:lpstr>What is Node.js?</vt:lpstr>
      <vt:lpstr>Node Global Objects</vt:lpstr>
      <vt:lpstr>PowerPoint Presentation</vt:lpstr>
      <vt:lpstr>PowerPoint Presentation</vt:lpstr>
      <vt:lpstr>Modules</vt:lpstr>
      <vt:lpstr>Types of Modules</vt:lpstr>
      <vt:lpstr>Built-in Modules / Core Modules</vt:lpstr>
      <vt:lpstr>Built In Modules</vt:lpstr>
      <vt:lpstr>Built In Modules Continued</vt:lpstr>
      <vt:lpstr>Built In Modules Continued</vt:lpstr>
      <vt:lpstr>Readline Module</vt:lpstr>
      <vt:lpstr>ReadStream</vt:lpstr>
      <vt:lpstr>WriteStream</vt:lpstr>
      <vt:lpstr>PowerPoint Presentation</vt:lpstr>
      <vt:lpstr>HTTP Module</vt:lpstr>
      <vt:lpstr>What is npm?</vt:lpstr>
      <vt:lpstr>npm cli</vt:lpstr>
      <vt:lpstr>Express JS</vt:lpstr>
      <vt:lpstr>React JS</vt:lpstr>
      <vt:lpstr>Component vs Traditional Approach</vt:lpstr>
      <vt:lpstr>PowerPoint Presentation</vt:lpstr>
      <vt:lpstr>UI Composition (Composite UI Pattern)</vt:lpstr>
      <vt:lpstr>React Installation</vt:lpstr>
      <vt:lpstr>Use React CLI</vt:lpstr>
      <vt:lpstr>PowerPoint Presentation</vt:lpstr>
      <vt:lpstr>Using Bootstrap</vt:lpstr>
      <vt:lpstr>Assignment</vt:lpstr>
      <vt:lpstr>State</vt:lpstr>
      <vt:lpstr>Props</vt:lpstr>
      <vt:lpstr>Props vs State</vt:lpstr>
      <vt:lpstr>Type checking With PropTypes</vt:lpstr>
      <vt:lpstr>How Browser Renders a Web Page?</vt:lpstr>
      <vt:lpstr>Solution – Virtual DOM</vt:lpstr>
      <vt:lpstr>Virtual DOM</vt:lpstr>
      <vt:lpstr>PowerPoint Presentation</vt:lpstr>
      <vt:lpstr>Methods &amp; Properties in a React Component</vt:lpstr>
      <vt:lpstr>Lifecycle Methods in a React Component</vt:lpstr>
      <vt:lpstr>Lifecycle Methods</vt:lpstr>
      <vt:lpstr>SyntheticEvent Object</vt:lpstr>
      <vt:lpstr>SyntheticEvent object attributes</vt:lpstr>
      <vt:lpstr>PowerPoint Presentation</vt:lpstr>
      <vt:lpstr>Controlled Component</vt:lpstr>
      <vt:lpstr>Uncontrolled Component</vt:lpstr>
      <vt:lpstr>Controlled vs Uncontrolled</vt:lpstr>
      <vt:lpstr>Assignment 1 &amp; 2</vt:lpstr>
      <vt:lpstr>Assignment 3</vt:lpstr>
      <vt:lpstr>Assignment 3</vt:lpstr>
      <vt:lpstr>Parent Child Communication</vt:lpstr>
      <vt:lpstr>Sibling Communication</vt:lpstr>
      <vt:lpstr>Context</vt:lpstr>
      <vt:lpstr>Sibling Communication</vt:lpstr>
      <vt:lpstr>Error Boundaries</vt:lpstr>
      <vt:lpstr>Create an Error Boundary</vt:lpstr>
      <vt:lpstr>Portals</vt:lpstr>
      <vt:lpstr>AJAX and APIs</vt:lpstr>
      <vt:lpstr>React Router</vt:lpstr>
      <vt:lpstr>Router Components</vt:lpstr>
      <vt:lpstr>PowerPoint Presentation</vt:lpstr>
      <vt:lpstr>PowerPoint Presentation</vt:lpstr>
      <vt:lpstr>Secure Application using Custom Route</vt:lpstr>
      <vt:lpstr>Secure Application using Custom Route</vt:lpstr>
      <vt:lpstr>React Component Libraries</vt:lpstr>
      <vt:lpstr>HOC (Higher Order Components)</vt:lpstr>
      <vt:lpstr>Why HOC?</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Points to Remember</vt:lpstr>
      <vt:lpstr>React best practices</vt:lpstr>
      <vt:lpstr>Assignment / Practice</vt:lpstr>
      <vt:lpstr>Further Learning</vt:lpstr>
      <vt:lpstr>Redux Saga Middleware</vt:lpstr>
      <vt:lpstr>Thunk vs Saga</vt:lpstr>
      <vt:lpstr>React Hook Form</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cp:revision>
  <dcterms:created xsi:type="dcterms:W3CDTF">2021-11-22T03:42:21Z</dcterms:created>
  <dcterms:modified xsi:type="dcterms:W3CDTF">2022-08-06T12:21:01Z</dcterms:modified>
</cp:coreProperties>
</file>